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5"/>
  </p:notesMasterIdLst>
  <p:sldIdLst>
    <p:sldId id="256" r:id="rId2"/>
    <p:sldId id="259" r:id="rId3"/>
    <p:sldId id="260" r:id="rId4"/>
    <p:sldId id="262" r:id="rId5"/>
    <p:sldId id="267" r:id="rId6"/>
    <p:sldId id="268" r:id="rId7"/>
    <p:sldId id="263" r:id="rId8"/>
    <p:sldId id="265" r:id="rId9"/>
    <p:sldId id="269" r:id="rId10"/>
    <p:sldId id="270" r:id="rId11"/>
    <p:sldId id="261" r:id="rId12"/>
    <p:sldId id="266" r:id="rId13"/>
    <p:sldId id="271" r:id="rId1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577"/>
    <p:restoredTop sz="73996"/>
  </p:normalViewPr>
  <p:slideViewPr>
    <p:cSldViewPr snapToGrid="0" snapToObjects="1">
      <p:cViewPr varScale="1">
        <p:scale>
          <a:sx n="118" d="100"/>
          <a:sy n="118" d="100"/>
        </p:scale>
        <p:origin x="289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A77B1E-FC06-7848-9414-B58F88C5A52D}" type="datetimeFigureOut">
              <a:rPr lang="en-US" smtClean="0"/>
              <a:t>9/26/18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67BB3B-351E-0A45-9E8C-A04ACC7AE1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73263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 layer </a:t>
            </a:r>
            <a:r>
              <a:rPr lang="en-US" dirty="0">
                <a:sym typeface="Wingdings" pitchFamily="2" charset="2"/>
              </a:rPr>
              <a:t> simple edge detector: vertical, horizontal</a:t>
            </a:r>
          </a:p>
          <a:p>
            <a:endParaRPr lang="en-US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The function of the first layer is to scan the image and then to figure out where the edges are.</a:t>
            </a:r>
          </a:p>
          <a:p>
            <a:endParaRPr lang="en-US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Second layer  group edges together to form parts of the face, e.g., eye, nose, lips etc.</a:t>
            </a:r>
          </a:p>
          <a:p>
            <a:endParaRPr lang="en-US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Finally  by putting together different parts of a face, it can learn to recognize different faces.</a:t>
            </a:r>
          </a:p>
          <a:p>
            <a:endParaRPr lang="en-US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Earlier layers learn simpler features, such as edges.</a:t>
            </a:r>
          </a:p>
          <a:p>
            <a:r>
              <a:rPr lang="en-US" dirty="0">
                <a:sym typeface="Wingdings" pitchFamily="2" charset="2"/>
              </a:rPr>
              <a:t>Later layers can learn more complex features by composing simple ones together.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67BB3B-351E-0A45-9E8C-A04ACC7AE1A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7756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call these hyperparameters, because they control how the size of parameters, and how they are learned.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67BB3B-351E-0A45-9E8C-A04ACC7AE1A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6252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9/25/18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 @SDSU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40EEF-6687-9141-ADCF-519F70E0D3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4285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9/25/18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 @SDSU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40EEF-6687-9141-ADCF-519F70E0D3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8762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9/25/18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 @SDSU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40EEF-6687-9141-ADCF-519F70E0D3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6689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9/25/18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 @SDSU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40EEF-6687-9141-ADCF-519F70E0D3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9865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9/25/18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 @SDSU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40EEF-6687-9141-ADCF-519F70E0D3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6276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9/25/18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 @SDSU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40EEF-6687-9141-ADCF-519F70E0D3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7396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9/25/18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 @SDSU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40EEF-6687-9141-ADCF-519F70E0D3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226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9/25/18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 @SDSU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40EEF-6687-9141-ADCF-519F70E0D3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7791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9/25/18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 @SDSU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40EEF-6687-9141-ADCF-519F70E0D3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81207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9/25/18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 @SDSU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40EEF-6687-9141-ADCF-519F70E0D3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6393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9/25/18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 @SDSU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40EEF-6687-9141-ADCF-519F70E0D3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3650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9/25/18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CS596 Machine Learning @SDSU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B40EEF-6687-9141-ADCF-519F70E0D3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0744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1.tiff"/><Relationship Id="rId7" Type="http://schemas.openxmlformats.org/officeDocument/2006/relationships/image" Target="../media/image10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tiff"/><Relationship Id="rId5" Type="http://schemas.openxmlformats.org/officeDocument/2006/relationships/image" Target="../media/image2.tiff"/><Relationship Id="rId4" Type="http://schemas.openxmlformats.org/officeDocument/2006/relationships/image" Target="../media/image10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5.png"/><Relationship Id="rId7" Type="http://schemas.openxmlformats.org/officeDocument/2006/relationships/image" Target="../media/image174.png"/><Relationship Id="rId12" Type="http://schemas.openxmlformats.org/officeDocument/2006/relationships/image" Target="../media/image5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3.png"/><Relationship Id="rId11" Type="http://schemas.openxmlformats.org/officeDocument/2006/relationships/image" Target="../media/image4.png"/><Relationship Id="rId5" Type="http://schemas.openxmlformats.org/officeDocument/2006/relationships/image" Target="../media/image141.png"/><Relationship Id="rId10" Type="http://schemas.openxmlformats.org/officeDocument/2006/relationships/image" Target="../media/image3.png"/><Relationship Id="rId9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18" Type="http://schemas.openxmlformats.org/officeDocument/2006/relationships/image" Target="../media/image2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17" Type="http://schemas.openxmlformats.org/officeDocument/2006/relationships/image" Target="../media/image20.png"/><Relationship Id="rId2" Type="http://schemas.openxmlformats.org/officeDocument/2006/relationships/image" Target="../media/image1.tiff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10" Type="http://schemas.openxmlformats.org/officeDocument/2006/relationships/image" Target="../media/image13.png"/><Relationship Id="rId19" Type="http://schemas.openxmlformats.org/officeDocument/2006/relationships/image" Target="../media/image22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13" Type="http://schemas.openxmlformats.org/officeDocument/2006/relationships/image" Target="../media/image160.png"/><Relationship Id="rId18" Type="http://schemas.openxmlformats.org/officeDocument/2006/relationships/image" Target="../media/image210.png"/><Relationship Id="rId3" Type="http://schemas.openxmlformats.org/officeDocument/2006/relationships/image" Target="../media/image610.png"/><Relationship Id="rId7" Type="http://schemas.openxmlformats.org/officeDocument/2006/relationships/image" Target="../media/image103.png"/><Relationship Id="rId12" Type="http://schemas.openxmlformats.org/officeDocument/2006/relationships/image" Target="../media/image150.png"/><Relationship Id="rId17" Type="http://schemas.openxmlformats.org/officeDocument/2006/relationships/image" Target="../media/image200.png"/><Relationship Id="rId2" Type="http://schemas.openxmlformats.org/officeDocument/2006/relationships/image" Target="../media/image1.tiff"/><Relationship Id="rId16" Type="http://schemas.openxmlformats.org/officeDocument/2006/relationships/image" Target="../media/image1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0.png"/><Relationship Id="rId11" Type="http://schemas.openxmlformats.org/officeDocument/2006/relationships/image" Target="../media/image140.png"/><Relationship Id="rId5" Type="http://schemas.openxmlformats.org/officeDocument/2006/relationships/image" Target="../media/image810.png"/><Relationship Id="rId15" Type="http://schemas.openxmlformats.org/officeDocument/2006/relationships/image" Target="../media/image180.png"/><Relationship Id="rId10" Type="http://schemas.openxmlformats.org/officeDocument/2006/relationships/image" Target="../media/image130.png"/><Relationship Id="rId4" Type="http://schemas.openxmlformats.org/officeDocument/2006/relationships/image" Target="../media/image710.png"/><Relationship Id="rId9" Type="http://schemas.openxmlformats.org/officeDocument/2006/relationships/image" Target="../media/image120.png"/><Relationship Id="rId14" Type="http://schemas.openxmlformats.org/officeDocument/2006/relationships/image" Target="../media/image17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18" Type="http://schemas.openxmlformats.org/officeDocument/2006/relationships/image" Target="../media/image33.png"/><Relationship Id="rId26" Type="http://schemas.openxmlformats.org/officeDocument/2006/relationships/image" Target="../media/image41.png"/><Relationship Id="rId3" Type="http://schemas.openxmlformats.org/officeDocument/2006/relationships/image" Target="../media/image610.png"/><Relationship Id="rId21" Type="http://schemas.openxmlformats.org/officeDocument/2006/relationships/image" Target="../media/image36.png"/><Relationship Id="rId7" Type="http://schemas.openxmlformats.org/officeDocument/2006/relationships/image" Target="../media/image220.png"/><Relationship Id="rId12" Type="http://schemas.openxmlformats.org/officeDocument/2006/relationships/image" Target="../media/image27.png"/><Relationship Id="rId17" Type="http://schemas.openxmlformats.org/officeDocument/2006/relationships/image" Target="../media/image32.png"/><Relationship Id="rId25" Type="http://schemas.openxmlformats.org/officeDocument/2006/relationships/image" Target="../media/image40.png"/><Relationship Id="rId2" Type="http://schemas.openxmlformats.org/officeDocument/2006/relationships/image" Target="../media/image1.tiff"/><Relationship Id="rId16" Type="http://schemas.openxmlformats.org/officeDocument/2006/relationships/image" Target="../media/image31.png"/><Relationship Id="rId20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0.png"/><Relationship Id="rId11" Type="http://schemas.openxmlformats.org/officeDocument/2006/relationships/image" Target="../media/image26.png"/><Relationship Id="rId24" Type="http://schemas.openxmlformats.org/officeDocument/2006/relationships/image" Target="../media/image39.png"/><Relationship Id="rId5" Type="http://schemas.openxmlformats.org/officeDocument/2006/relationships/image" Target="../media/image810.png"/><Relationship Id="rId15" Type="http://schemas.openxmlformats.org/officeDocument/2006/relationships/image" Target="../media/image30.png"/><Relationship Id="rId23" Type="http://schemas.openxmlformats.org/officeDocument/2006/relationships/image" Target="../media/image38.png"/><Relationship Id="rId10" Type="http://schemas.openxmlformats.org/officeDocument/2006/relationships/image" Target="../media/image25.png"/><Relationship Id="rId19" Type="http://schemas.openxmlformats.org/officeDocument/2006/relationships/image" Target="../media/image34.png"/><Relationship Id="rId4" Type="http://schemas.openxmlformats.org/officeDocument/2006/relationships/image" Target="../media/image710.png"/><Relationship Id="rId9" Type="http://schemas.openxmlformats.org/officeDocument/2006/relationships/image" Target="../media/image24.png"/><Relationship Id="rId14" Type="http://schemas.openxmlformats.org/officeDocument/2006/relationships/image" Target="../media/image29.png"/><Relationship Id="rId22" Type="http://schemas.openxmlformats.org/officeDocument/2006/relationships/image" Target="../media/image37.png"/><Relationship Id="rId27" Type="http://schemas.openxmlformats.org/officeDocument/2006/relationships/image" Target="../media/image4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3.png"/><Relationship Id="rId18" Type="http://schemas.openxmlformats.org/officeDocument/2006/relationships/image" Target="../media/image5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12" Type="http://schemas.openxmlformats.org/officeDocument/2006/relationships/image" Target="../media/image52.png"/><Relationship Id="rId17" Type="http://schemas.openxmlformats.org/officeDocument/2006/relationships/image" Target="../media/image57.png"/><Relationship Id="rId2" Type="http://schemas.openxmlformats.org/officeDocument/2006/relationships/image" Target="../media/image1.tiff"/><Relationship Id="rId16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11" Type="http://schemas.openxmlformats.org/officeDocument/2006/relationships/image" Target="../media/image51.png"/><Relationship Id="rId5" Type="http://schemas.openxmlformats.org/officeDocument/2006/relationships/image" Target="../media/image45.png"/><Relationship Id="rId15" Type="http://schemas.openxmlformats.org/officeDocument/2006/relationships/image" Target="../media/image55.png"/><Relationship Id="rId10" Type="http://schemas.openxmlformats.org/officeDocument/2006/relationships/image" Target="../media/image50.png"/><Relationship Id="rId19" Type="http://schemas.openxmlformats.org/officeDocument/2006/relationships/image" Target="../media/image59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Relationship Id="rId14" Type="http://schemas.openxmlformats.org/officeDocument/2006/relationships/image" Target="../media/image5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11" Type="http://schemas.openxmlformats.org/officeDocument/2006/relationships/image" Target="../media/image68.png"/><Relationship Id="rId5" Type="http://schemas.openxmlformats.org/officeDocument/2006/relationships/image" Target="../media/image62.png"/><Relationship Id="rId10" Type="http://schemas.openxmlformats.org/officeDocument/2006/relationships/image" Target="../media/image67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9.png"/><Relationship Id="rId18" Type="http://schemas.openxmlformats.org/officeDocument/2006/relationships/image" Target="../media/image84.png"/><Relationship Id="rId26" Type="http://schemas.openxmlformats.org/officeDocument/2006/relationships/image" Target="../media/image92.png"/><Relationship Id="rId3" Type="http://schemas.openxmlformats.org/officeDocument/2006/relationships/image" Target="../media/image69.png"/><Relationship Id="rId21" Type="http://schemas.openxmlformats.org/officeDocument/2006/relationships/image" Target="../media/image87.png"/><Relationship Id="rId34" Type="http://schemas.openxmlformats.org/officeDocument/2006/relationships/image" Target="../media/image100.png"/><Relationship Id="rId7" Type="http://schemas.openxmlformats.org/officeDocument/2006/relationships/image" Target="../media/image73.png"/><Relationship Id="rId12" Type="http://schemas.openxmlformats.org/officeDocument/2006/relationships/image" Target="../media/image78.png"/><Relationship Id="rId17" Type="http://schemas.openxmlformats.org/officeDocument/2006/relationships/image" Target="../media/image83.png"/><Relationship Id="rId25" Type="http://schemas.openxmlformats.org/officeDocument/2006/relationships/image" Target="../media/image91.png"/><Relationship Id="rId33" Type="http://schemas.openxmlformats.org/officeDocument/2006/relationships/image" Target="../media/image99.png"/><Relationship Id="rId2" Type="http://schemas.openxmlformats.org/officeDocument/2006/relationships/image" Target="../media/image1.tiff"/><Relationship Id="rId16" Type="http://schemas.openxmlformats.org/officeDocument/2006/relationships/image" Target="../media/image82.png"/><Relationship Id="rId20" Type="http://schemas.openxmlformats.org/officeDocument/2006/relationships/image" Target="../media/image86.png"/><Relationship Id="rId29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11" Type="http://schemas.openxmlformats.org/officeDocument/2006/relationships/image" Target="../media/image77.png"/><Relationship Id="rId24" Type="http://schemas.openxmlformats.org/officeDocument/2006/relationships/image" Target="../media/image90.png"/><Relationship Id="rId32" Type="http://schemas.openxmlformats.org/officeDocument/2006/relationships/image" Target="../media/image98.png"/><Relationship Id="rId5" Type="http://schemas.openxmlformats.org/officeDocument/2006/relationships/image" Target="../media/image71.png"/><Relationship Id="rId15" Type="http://schemas.openxmlformats.org/officeDocument/2006/relationships/image" Target="../media/image81.png"/><Relationship Id="rId23" Type="http://schemas.openxmlformats.org/officeDocument/2006/relationships/image" Target="../media/image89.png"/><Relationship Id="rId28" Type="http://schemas.openxmlformats.org/officeDocument/2006/relationships/image" Target="../media/image94.png"/><Relationship Id="rId10" Type="http://schemas.openxmlformats.org/officeDocument/2006/relationships/image" Target="../media/image76.png"/><Relationship Id="rId19" Type="http://schemas.openxmlformats.org/officeDocument/2006/relationships/image" Target="../media/image85.png"/><Relationship Id="rId31" Type="http://schemas.openxmlformats.org/officeDocument/2006/relationships/image" Target="../media/image97.png"/><Relationship Id="rId4" Type="http://schemas.openxmlformats.org/officeDocument/2006/relationships/image" Target="../media/image70.png"/><Relationship Id="rId9" Type="http://schemas.openxmlformats.org/officeDocument/2006/relationships/image" Target="../media/image75.png"/><Relationship Id="rId14" Type="http://schemas.openxmlformats.org/officeDocument/2006/relationships/image" Target="../media/image80.png"/><Relationship Id="rId22" Type="http://schemas.openxmlformats.org/officeDocument/2006/relationships/image" Target="../media/image88.png"/><Relationship Id="rId27" Type="http://schemas.openxmlformats.org/officeDocument/2006/relationships/image" Target="../media/image93.png"/><Relationship Id="rId30" Type="http://schemas.openxmlformats.org/officeDocument/2006/relationships/image" Target="../media/image96.png"/><Relationship Id="rId8" Type="http://schemas.openxmlformats.org/officeDocument/2006/relationships/image" Target="../media/image7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15D52-9BAA-DD48-AD17-AB67B0D9888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Lecture 9: Deep </a:t>
            </a:r>
            <a:r>
              <a:rPr lang="en-US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Neural Network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BDBC89-AE03-A94C-A0A5-4759D7BCE26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Instructor: Yang Xu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B9CF7F-4DFE-024B-8938-4EA2590B77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3421" y="98463"/>
            <a:ext cx="910525" cy="632918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DDB110-49AD-2641-AD2E-5A5084E4B8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9/25/18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475FE9-55DD-7947-BE0E-CE07218110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 @SDSU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AB219E-6FAF-6047-97B6-C075D5AA5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40EEF-6687-9141-ADCF-519F70E0D3E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3086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C15AD2E-C0F3-2047-A4B5-0E822063DB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55461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Implementation (cont.)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FEA4CC-851A-FD45-B3DC-B5C8AA8679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3421" y="98463"/>
            <a:ext cx="910525" cy="63291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6845386-5AE8-D34D-9E66-85EADE1AC6E3}"/>
              </a:ext>
            </a:extLst>
          </p:cNvPr>
          <p:cNvSpPr txBox="1"/>
          <p:nvPr/>
        </p:nvSpPr>
        <p:spPr>
          <a:xfrm>
            <a:off x="628650" y="1270000"/>
            <a:ext cx="1094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Backward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BC9385-1B18-C241-93E0-DB1946C902D4}"/>
              </a:ext>
            </a:extLst>
          </p:cNvPr>
          <p:cNvSpPr txBox="1"/>
          <p:nvPr/>
        </p:nvSpPr>
        <p:spPr>
          <a:xfrm>
            <a:off x="1516743" y="1770743"/>
            <a:ext cx="445827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def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linear_backward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dZ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 cache):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A_prev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 W, b = cache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dW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…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…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dA_prev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…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return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dA_prev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dW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7748D8-FA0B-7741-B917-21BF821AA278}"/>
              </a:ext>
            </a:extLst>
          </p:cNvPr>
          <p:cNvSpPr txBox="1"/>
          <p:nvPr/>
        </p:nvSpPr>
        <p:spPr>
          <a:xfrm>
            <a:off x="1516743" y="3824516"/>
            <a:ext cx="744947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def backward(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 cache):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l_cache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a_cache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cache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dZ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ReLU_backward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a_cache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dA_prev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dW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linear_backward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dZ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l_cache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return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dA_prev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dW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586C177-5F0F-7249-B066-54E03D070F31}"/>
              </a:ext>
            </a:extLst>
          </p:cNvPr>
          <p:cNvCxnSpPr>
            <a:cxnSpLocks/>
          </p:cNvCxnSpPr>
          <p:nvPr/>
        </p:nvCxnSpPr>
        <p:spPr>
          <a:xfrm>
            <a:off x="3229429" y="4666345"/>
            <a:ext cx="1741714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4D90A71-AFF1-4F45-86E7-07F59AD2AEAC}"/>
              </a:ext>
            </a:extLst>
          </p:cNvPr>
          <p:cNvCxnSpPr>
            <a:cxnSpLocks/>
          </p:cNvCxnSpPr>
          <p:nvPr/>
        </p:nvCxnSpPr>
        <p:spPr>
          <a:xfrm>
            <a:off x="4971143" y="4666345"/>
            <a:ext cx="2191657" cy="934946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4365E49-4F0A-FB43-B61D-AD50DE2EBFFC}"/>
                  </a:ext>
                </a:extLst>
              </p:cNvPr>
              <p:cNvSpPr txBox="1"/>
              <p:nvPr/>
            </p:nvSpPr>
            <p:spPr>
              <a:xfrm>
                <a:off x="6676572" y="5471888"/>
                <a:ext cx="176348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′()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4365E49-4F0A-FB43-B61D-AD50DE2EBF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6572" y="5471888"/>
                <a:ext cx="1763485" cy="369332"/>
              </a:xfrm>
              <a:prstGeom prst="rect">
                <a:avLst/>
              </a:prstGeom>
              <a:blipFill>
                <a:blip r:embed="rId3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644B03E-74CA-E04C-8C3F-24098B520E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9/25/18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DFEB775-F2C7-F048-8097-B66129C5A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 @SDSU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526A829-D2DB-7F4D-B2B5-8B3254CDD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40EEF-6687-9141-ADCF-519F70E0D3E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3424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7899B-3B9F-4044-8088-FCD3DB0D50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45109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Why using deep network?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A119A1-0D14-9344-AA0D-B0C48B2F55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3421" y="98463"/>
            <a:ext cx="910525" cy="63291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E91CF69-EDA4-5B43-8872-EDF938B9A7C3}"/>
              </a:ext>
            </a:extLst>
          </p:cNvPr>
          <p:cNvSpPr txBox="1"/>
          <p:nvPr/>
        </p:nvSpPr>
        <p:spPr>
          <a:xfrm>
            <a:off x="719335" y="1242918"/>
            <a:ext cx="4500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is deep network computing?</a:t>
            </a:r>
          </a:p>
        </p:txBody>
      </p: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1CC0B47B-2408-024F-A7A0-C2193E816619}"/>
              </a:ext>
            </a:extLst>
          </p:cNvPr>
          <p:cNvGrpSpPr/>
          <p:nvPr/>
        </p:nvGrpSpPr>
        <p:grpSpPr>
          <a:xfrm>
            <a:off x="2262389" y="2116426"/>
            <a:ext cx="4419101" cy="2128918"/>
            <a:chOff x="2325142" y="2358473"/>
            <a:chExt cx="4419101" cy="2128918"/>
          </a:xfrm>
        </p:grpSpPr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9562EC24-F659-D346-8634-CF6191509235}"/>
                </a:ext>
              </a:extLst>
            </p:cNvPr>
            <p:cNvSpPr/>
            <p:nvPr/>
          </p:nvSpPr>
          <p:spPr>
            <a:xfrm>
              <a:off x="2878668" y="2358473"/>
              <a:ext cx="357334" cy="35733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69CC9A69-ECDD-1545-86D9-CBBC32C1FBEB}"/>
                </a:ext>
              </a:extLst>
            </p:cNvPr>
            <p:cNvSpPr/>
            <p:nvPr/>
          </p:nvSpPr>
          <p:spPr>
            <a:xfrm>
              <a:off x="2878668" y="2949001"/>
              <a:ext cx="357334" cy="35733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5A04D3E4-70FC-3842-861F-6BCFDFDF8A86}"/>
                </a:ext>
              </a:extLst>
            </p:cNvPr>
            <p:cNvSpPr/>
            <p:nvPr/>
          </p:nvSpPr>
          <p:spPr>
            <a:xfrm>
              <a:off x="2867558" y="3539529"/>
              <a:ext cx="357334" cy="35733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70A145AF-9CC0-C245-BE87-05C1484A1BB6}"/>
                </a:ext>
              </a:extLst>
            </p:cNvPr>
            <p:cNvSpPr/>
            <p:nvPr/>
          </p:nvSpPr>
          <p:spPr>
            <a:xfrm>
              <a:off x="2867558" y="4130057"/>
              <a:ext cx="357334" cy="35733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2BAF9E04-02A6-4A4D-93DB-A2FF203C8170}"/>
                </a:ext>
              </a:extLst>
            </p:cNvPr>
            <p:cNvSpPr/>
            <p:nvPr/>
          </p:nvSpPr>
          <p:spPr>
            <a:xfrm>
              <a:off x="5876251" y="3185380"/>
              <a:ext cx="357334" cy="35733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9D6A69CA-4765-244F-90DD-A3F5AEF99A6B}"/>
                    </a:ext>
                  </a:extLst>
                </p:cNvPr>
                <p:cNvSpPr txBox="1"/>
                <p:nvPr/>
              </p:nvSpPr>
              <p:spPr>
                <a:xfrm>
                  <a:off x="6557525" y="3218955"/>
                  <a:ext cx="186718" cy="27699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9D6A69CA-4765-244F-90DD-A3F5AEF99A6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57525" y="3218955"/>
                  <a:ext cx="186718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25000" t="-8696" r="-25000" b="-26087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1AD0F5E7-7C89-E048-BCB6-B69AD44D260B}"/>
                </a:ext>
              </a:extLst>
            </p:cNvPr>
            <p:cNvCxnSpPr>
              <a:cxnSpLocks/>
              <a:endCxn id="95" idx="2"/>
            </p:cNvCxnSpPr>
            <p:nvPr/>
          </p:nvCxnSpPr>
          <p:spPr>
            <a:xfrm flipV="1">
              <a:off x="2325627" y="2537140"/>
              <a:ext cx="553041" cy="27552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id="{8FCEDC55-8328-DC4B-ABCD-261E779C44EE}"/>
                </a:ext>
              </a:extLst>
            </p:cNvPr>
            <p:cNvCxnSpPr>
              <a:cxnSpLocks/>
              <a:endCxn id="95" idx="2"/>
            </p:cNvCxnSpPr>
            <p:nvPr/>
          </p:nvCxnSpPr>
          <p:spPr>
            <a:xfrm flipV="1">
              <a:off x="2325142" y="2537140"/>
              <a:ext cx="553526" cy="86160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Arrow Connector 102">
              <a:extLst>
                <a:ext uri="{FF2B5EF4-FFF2-40B4-BE49-F238E27FC236}">
                  <a16:creationId xmlns:a16="http://schemas.microsoft.com/office/drawing/2014/main" id="{96FCBF3D-BE31-5144-AE00-A637E292258B}"/>
                </a:ext>
              </a:extLst>
            </p:cNvPr>
            <p:cNvCxnSpPr>
              <a:cxnSpLocks/>
              <a:endCxn id="95" idx="2"/>
            </p:cNvCxnSpPr>
            <p:nvPr/>
          </p:nvCxnSpPr>
          <p:spPr>
            <a:xfrm flipV="1">
              <a:off x="2325142" y="2537140"/>
              <a:ext cx="553526" cy="144341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F69E0BF2-A723-B24F-B52F-F717A94CB6E2}"/>
                </a:ext>
              </a:extLst>
            </p:cNvPr>
            <p:cNvCxnSpPr>
              <a:cxnSpLocks/>
              <a:endCxn id="96" idx="2"/>
            </p:cNvCxnSpPr>
            <p:nvPr/>
          </p:nvCxnSpPr>
          <p:spPr>
            <a:xfrm>
              <a:off x="2325627" y="2812664"/>
              <a:ext cx="553041" cy="31500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B6C404E4-6E49-6043-B3D5-21B59D79F648}"/>
                </a:ext>
              </a:extLst>
            </p:cNvPr>
            <p:cNvCxnSpPr>
              <a:cxnSpLocks/>
              <a:endCxn id="97" idx="2"/>
            </p:cNvCxnSpPr>
            <p:nvPr/>
          </p:nvCxnSpPr>
          <p:spPr>
            <a:xfrm>
              <a:off x="2325627" y="2812664"/>
              <a:ext cx="541931" cy="90553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Arrow Connector 105">
              <a:extLst>
                <a:ext uri="{FF2B5EF4-FFF2-40B4-BE49-F238E27FC236}">
                  <a16:creationId xmlns:a16="http://schemas.microsoft.com/office/drawing/2014/main" id="{D33F0199-7BE3-EA40-8D34-D89FB56002B7}"/>
                </a:ext>
              </a:extLst>
            </p:cNvPr>
            <p:cNvCxnSpPr>
              <a:cxnSpLocks/>
              <a:endCxn id="98" idx="2"/>
            </p:cNvCxnSpPr>
            <p:nvPr/>
          </p:nvCxnSpPr>
          <p:spPr>
            <a:xfrm>
              <a:off x="2325627" y="2812664"/>
              <a:ext cx="541931" cy="149606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Arrow Connector 106">
              <a:extLst>
                <a:ext uri="{FF2B5EF4-FFF2-40B4-BE49-F238E27FC236}">
                  <a16:creationId xmlns:a16="http://schemas.microsoft.com/office/drawing/2014/main" id="{ABE57FDF-C64F-AE4B-B883-3F9608E8D253}"/>
                </a:ext>
              </a:extLst>
            </p:cNvPr>
            <p:cNvCxnSpPr>
              <a:cxnSpLocks/>
              <a:endCxn id="96" idx="2"/>
            </p:cNvCxnSpPr>
            <p:nvPr/>
          </p:nvCxnSpPr>
          <p:spPr>
            <a:xfrm flipV="1">
              <a:off x="2325142" y="3127668"/>
              <a:ext cx="553526" cy="27107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3ECE5E2B-AE72-E649-86A7-E9F32CA60A8F}"/>
                </a:ext>
              </a:extLst>
            </p:cNvPr>
            <p:cNvCxnSpPr>
              <a:cxnSpLocks/>
              <a:endCxn id="98" idx="2"/>
            </p:cNvCxnSpPr>
            <p:nvPr/>
          </p:nvCxnSpPr>
          <p:spPr>
            <a:xfrm>
              <a:off x="2325142" y="3398747"/>
              <a:ext cx="542416" cy="9099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DE55AB14-B83C-6F48-8890-2637246B8918}"/>
                </a:ext>
              </a:extLst>
            </p:cNvPr>
            <p:cNvCxnSpPr>
              <a:cxnSpLocks/>
              <a:endCxn id="97" idx="2"/>
            </p:cNvCxnSpPr>
            <p:nvPr/>
          </p:nvCxnSpPr>
          <p:spPr>
            <a:xfrm>
              <a:off x="2325142" y="3398747"/>
              <a:ext cx="542416" cy="31944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id="{A4E3C615-7A92-2E4D-B41D-65F6FC101F8A}"/>
                </a:ext>
              </a:extLst>
            </p:cNvPr>
            <p:cNvCxnSpPr>
              <a:cxnSpLocks/>
              <a:endCxn id="98" idx="2"/>
            </p:cNvCxnSpPr>
            <p:nvPr/>
          </p:nvCxnSpPr>
          <p:spPr>
            <a:xfrm>
              <a:off x="2325142" y="3980552"/>
              <a:ext cx="542416" cy="32817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Arrow Connector 110">
              <a:extLst>
                <a:ext uri="{FF2B5EF4-FFF2-40B4-BE49-F238E27FC236}">
                  <a16:creationId xmlns:a16="http://schemas.microsoft.com/office/drawing/2014/main" id="{69D3DC2A-2095-0F4B-8B30-FFB1A132747D}"/>
                </a:ext>
              </a:extLst>
            </p:cNvPr>
            <p:cNvCxnSpPr>
              <a:cxnSpLocks/>
              <a:endCxn id="97" idx="2"/>
            </p:cNvCxnSpPr>
            <p:nvPr/>
          </p:nvCxnSpPr>
          <p:spPr>
            <a:xfrm flipV="1">
              <a:off x="2325142" y="3718196"/>
              <a:ext cx="542416" cy="2623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Arrow Connector 111">
              <a:extLst>
                <a:ext uri="{FF2B5EF4-FFF2-40B4-BE49-F238E27FC236}">
                  <a16:creationId xmlns:a16="http://schemas.microsoft.com/office/drawing/2014/main" id="{2B9B73D5-BA30-DE45-9CED-E8731A87EF10}"/>
                </a:ext>
              </a:extLst>
            </p:cNvPr>
            <p:cNvCxnSpPr>
              <a:cxnSpLocks/>
              <a:endCxn id="96" idx="2"/>
            </p:cNvCxnSpPr>
            <p:nvPr/>
          </p:nvCxnSpPr>
          <p:spPr>
            <a:xfrm flipV="1">
              <a:off x="2325142" y="3127668"/>
              <a:ext cx="553526" cy="8428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09981EB8-D7E1-E74B-A5D7-390D80D69538}"/>
                </a:ext>
              </a:extLst>
            </p:cNvPr>
            <p:cNvCxnSpPr>
              <a:cxnSpLocks/>
              <a:stCxn id="123" idx="6"/>
              <a:endCxn id="99" idx="2"/>
            </p:cNvCxnSpPr>
            <p:nvPr/>
          </p:nvCxnSpPr>
          <p:spPr>
            <a:xfrm>
              <a:off x="5417732" y="3127668"/>
              <a:ext cx="458519" cy="23637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Arrow Connector 113">
              <a:extLst>
                <a:ext uri="{FF2B5EF4-FFF2-40B4-BE49-F238E27FC236}">
                  <a16:creationId xmlns:a16="http://schemas.microsoft.com/office/drawing/2014/main" id="{03097448-1072-894F-9AED-7C35D1A76800}"/>
                </a:ext>
              </a:extLst>
            </p:cNvPr>
            <p:cNvCxnSpPr>
              <a:cxnSpLocks/>
              <a:stCxn id="124" idx="6"/>
              <a:endCxn id="99" idx="2"/>
            </p:cNvCxnSpPr>
            <p:nvPr/>
          </p:nvCxnSpPr>
          <p:spPr>
            <a:xfrm flipV="1">
              <a:off x="5406622" y="3364047"/>
              <a:ext cx="469629" cy="35414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Arrow Connector 114">
              <a:extLst>
                <a:ext uri="{FF2B5EF4-FFF2-40B4-BE49-F238E27FC236}">
                  <a16:creationId xmlns:a16="http://schemas.microsoft.com/office/drawing/2014/main" id="{E3AE5C64-ABBD-1049-9CFF-C8B46963B87D}"/>
                </a:ext>
              </a:extLst>
            </p:cNvPr>
            <p:cNvCxnSpPr>
              <a:cxnSpLocks/>
              <a:stCxn id="99" idx="6"/>
              <a:endCxn id="100" idx="1"/>
            </p:cNvCxnSpPr>
            <p:nvPr/>
          </p:nvCxnSpPr>
          <p:spPr>
            <a:xfrm flipV="1">
              <a:off x="6233585" y="3357455"/>
              <a:ext cx="323940" cy="659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702ADA7E-DB55-F646-87D6-9DBEFCE129F7}"/>
                </a:ext>
              </a:extLst>
            </p:cNvPr>
            <p:cNvSpPr/>
            <p:nvPr/>
          </p:nvSpPr>
          <p:spPr>
            <a:xfrm>
              <a:off x="3610376" y="2358473"/>
              <a:ext cx="357334" cy="35733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64C3E93D-FA6A-4F4B-94A6-BFCCD6572459}"/>
                </a:ext>
              </a:extLst>
            </p:cNvPr>
            <p:cNvSpPr/>
            <p:nvPr/>
          </p:nvSpPr>
          <p:spPr>
            <a:xfrm>
              <a:off x="3610376" y="2949001"/>
              <a:ext cx="357334" cy="35733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E122B9ED-ACD6-1B41-BEEC-970ECA550EBD}"/>
                </a:ext>
              </a:extLst>
            </p:cNvPr>
            <p:cNvSpPr/>
            <p:nvPr/>
          </p:nvSpPr>
          <p:spPr>
            <a:xfrm>
              <a:off x="3599266" y="3539529"/>
              <a:ext cx="357334" cy="35733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782B9360-E07F-D646-B135-8A0CD0257538}"/>
                </a:ext>
              </a:extLst>
            </p:cNvPr>
            <p:cNvSpPr/>
            <p:nvPr/>
          </p:nvSpPr>
          <p:spPr>
            <a:xfrm>
              <a:off x="3599266" y="4130057"/>
              <a:ext cx="357334" cy="35733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AE31B1AB-2DE4-A640-9F3E-A257EE009CE5}"/>
                </a:ext>
              </a:extLst>
            </p:cNvPr>
            <p:cNvSpPr/>
            <p:nvPr/>
          </p:nvSpPr>
          <p:spPr>
            <a:xfrm>
              <a:off x="4334575" y="2636379"/>
              <a:ext cx="357334" cy="35733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E6505247-4741-B947-A51A-CC153AE1EF45}"/>
                </a:ext>
              </a:extLst>
            </p:cNvPr>
            <p:cNvSpPr/>
            <p:nvPr/>
          </p:nvSpPr>
          <p:spPr>
            <a:xfrm>
              <a:off x="4334575" y="3226907"/>
              <a:ext cx="357334" cy="35733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166C2B97-E414-344E-884C-64FC355D9116}"/>
                </a:ext>
              </a:extLst>
            </p:cNvPr>
            <p:cNvSpPr/>
            <p:nvPr/>
          </p:nvSpPr>
          <p:spPr>
            <a:xfrm>
              <a:off x="4323465" y="3817435"/>
              <a:ext cx="357334" cy="35733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147A9434-936D-5A4F-933E-56F1620BF6D6}"/>
                </a:ext>
              </a:extLst>
            </p:cNvPr>
            <p:cNvSpPr/>
            <p:nvPr/>
          </p:nvSpPr>
          <p:spPr>
            <a:xfrm>
              <a:off x="5060398" y="2949001"/>
              <a:ext cx="357334" cy="35733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5CA6BFEA-45E5-5044-8E2B-A58A2D74E612}"/>
                </a:ext>
              </a:extLst>
            </p:cNvPr>
            <p:cNvSpPr/>
            <p:nvPr/>
          </p:nvSpPr>
          <p:spPr>
            <a:xfrm>
              <a:off x="5049288" y="3539529"/>
              <a:ext cx="357334" cy="35733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5" name="Straight Arrow Connector 124">
              <a:extLst>
                <a:ext uri="{FF2B5EF4-FFF2-40B4-BE49-F238E27FC236}">
                  <a16:creationId xmlns:a16="http://schemas.microsoft.com/office/drawing/2014/main" id="{CD6B7E96-6D4C-4F4C-B93E-98FD4A580F1D}"/>
                </a:ext>
              </a:extLst>
            </p:cNvPr>
            <p:cNvCxnSpPr>
              <a:cxnSpLocks/>
              <a:stCxn id="95" idx="6"/>
              <a:endCxn id="116" idx="2"/>
            </p:cNvCxnSpPr>
            <p:nvPr/>
          </p:nvCxnSpPr>
          <p:spPr>
            <a:xfrm>
              <a:off x="3236002" y="2537140"/>
              <a:ext cx="37437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Arrow Connector 125">
              <a:extLst>
                <a:ext uri="{FF2B5EF4-FFF2-40B4-BE49-F238E27FC236}">
                  <a16:creationId xmlns:a16="http://schemas.microsoft.com/office/drawing/2014/main" id="{987B97F0-AEFF-A449-888E-2E160E5D5A72}"/>
                </a:ext>
              </a:extLst>
            </p:cNvPr>
            <p:cNvCxnSpPr>
              <a:cxnSpLocks/>
              <a:stCxn id="116" idx="6"/>
              <a:endCxn id="120" idx="2"/>
            </p:cNvCxnSpPr>
            <p:nvPr/>
          </p:nvCxnSpPr>
          <p:spPr>
            <a:xfrm>
              <a:off x="3967710" y="2537140"/>
              <a:ext cx="366865" cy="27790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Arrow Connector 126">
              <a:extLst>
                <a:ext uri="{FF2B5EF4-FFF2-40B4-BE49-F238E27FC236}">
                  <a16:creationId xmlns:a16="http://schemas.microsoft.com/office/drawing/2014/main" id="{F8623617-436C-3349-981A-B01B0625D26F}"/>
                </a:ext>
              </a:extLst>
            </p:cNvPr>
            <p:cNvCxnSpPr/>
            <p:nvPr/>
          </p:nvCxnSpPr>
          <p:spPr>
            <a:xfrm>
              <a:off x="3236002" y="3127668"/>
              <a:ext cx="37437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Arrow Connector 127">
              <a:extLst>
                <a:ext uri="{FF2B5EF4-FFF2-40B4-BE49-F238E27FC236}">
                  <a16:creationId xmlns:a16="http://schemas.microsoft.com/office/drawing/2014/main" id="{238A49E6-2EE0-4144-834B-7D8157C669AF}"/>
                </a:ext>
              </a:extLst>
            </p:cNvPr>
            <p:cNvCxnSpPr>
              <a:cxnSpLocks/>
              <a:stCxn id="117" idx="6"/>
              <a:endCxn id="121" idx="2"/>
            </p:cNvCxnSpPr>
            <p:nvPr/>
          </p:nvCxnSpPr>
          <p:spPr>
            <a:xfrm>
              <a:off x="3967710" y="3127668"/>
              <a:ext cx="366865" cy="27790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Arrow Connector 128">
              <a:extLst>
                <a:ext uri="{FF2B5EF4-FFF2-40B4-BE49-F238E27FC236}">
                  <a16:creationId xmlns:a16="http://schemas.microsoft.com/office/drawing/2014/main" id="{546F11BE-ED22-BB45-A5FA-2A1DC03D0F22}"/>
                </a:ext>
              </a:extLst>
            </p:cNvPr>
            <p:cNvCxnSpPr>
              <a:cxnSpLocks/>
              <a:stCxn id="120" idx="6"/>
            </p:cNvCxnSpPr>
            <p:nvPr/>
          </p:nvCxnSpPr>
          <p:spPr>
            <a:xfrm>
              <a:off x="4691909" y="2815046"/>
              <a:ext cx="374374" cy="31262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Arrow Connector 129">
              <a:extLst>
                <a:ext uri="{FF2B5EF4-FFF2-40B4-BE49-F238E27FC236}">
                  <a16:creationId xmlns:a16="http://schemas.microsoft.com/office/drawing/2014/main" id="{230A941B-C797-5147-9478-94B3F01A070A}"/>
                </a:ext>
              </a:extLst>
            </p:cNvPr>
            <p:cNvCxnSpPr/>
            <p:nvPr/>
          </p:nvCxnSpPr>
          <p:spPr>
            <a:xfrm>
              <a:off x="3236002" y="3718196"/>
              <a:ext cx="37437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Arrow Connector 130">
              <a:extLst>
                <a:ext uri="{FF2B5EF4-FFF2-40B4-BE49-F238E27FC236}">
                  <a16:creationId xmlns:a16="http://schemas.microsoft.com/office/drawing/2014/main" id="{658E7AD7-EB06-FB49-A82E-14CFF1974E1A}"/>
                </a:ext>
              </a:extLst>
            </p:cNvPr>
            <p:cNvCxnSpPr>
              <a:cxnSpLocks/>
              <a:stCxn id="118" idx="6"/>
              <a:endCxn id="122" idx="2"/>
            </p:cNvCxnSpPr>
            <p:nvPr/>
          </p:nvCxnSpPr>
          <p:spPr>
            <a:xfrm>
              <a:off x="3956600" y="3718196"/>
              <a:ext cx="366865" cy="27790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Arrow Connector 131">
              <a:extLst>
                <a:ext uri="{FF2B5EF4-FFF2-40B4-BE49-F238E27FC236}">
                  <a16:creationId xmlns:a16="http://schemas.microsoft.com/office/drawing/2014/main" id="{D17CC0B3-C98C-B24F-8593-8FB78BBD9FA3}"/>
                </a:ext>
              </a:extLst>
            </p:cNvPr>
            <p:cNvCxnSpPr>
              <a:cxnSpLocks/>
              <a:stCxn id="121" idx="6"/>
            </p:cNvCxnSpPr>
            <p:nvPr/>
          </p:nvCxnSpPr>
          <p:spPr>
            <a:xfrm>
              <a:off x="4691909" y="3405574"/>
              <a:ext cx="374374" cy="31262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Arrow Connector 132">
              <a:extLst>
                <a:ext uri="{FF2B5EF4-FFF2-40B4-BE49-F238E27FC236}">
                  <a16:creationId xmlns:a16="http://schemas.microsoft.com/office/drawing/2014/main" id="{D82254FE-BA97-454B-B3E5-5981016D269C}"/>
                </a:ext>
              </a:extLst>
            </p:cNvPr>
            <p:cNvCxnSpPr/>
            <p:nvPr/>
          </p:nvCxnSpPr>
          <p:spPr>
            <a:xfrm>
              <a:off x="3236002" y="4308724"/>
              <a:ext cx="37437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Arrow Connector 133">
              <a:extLst>
                <a:ext uri="{FF2B5EF4-FFF2-40B4-BE49-F238E27FC236}">
                  <a16:creationId xmlns:a16="http://schemas.microsoft.com/office/drawing/2014/main" id="{13D77FD7-75F2-B141-83A0-192CF92EBFB7}"/>
                </a:ext>
              </a:extLst>
            </p:cNvPr>
            <p:cNvCxnSpPr>
              <a:cxnSpLocks/>
              <a:stCxn id="95" idx="6"/>
              <a:endCxn id="117" idx="2"/>
            </p:cNvCxnSpPr>
            <p:nvPr/>
          </p:nvCxnSpPr>
          <p:spPr>
            <a:xfrm>
              <a:off x="3236002" y="2537140"/>
              <a:ext cx="374374" cy="59052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Arrow Connector 134">
              <a:extLst>
                <a:ext uri="{FF2B5EF4-FFF2-40B4-BE49-F238E27FC236}">
                  <a16:creationId xmlns:a16="http://schemas.microsoft.com/office/drawing/2014/main" id="{0CED2C7B-5F1A-C840-8967-DEEE7EAD6067}"/>
                </a:ext>
              </a:extLst>
            </p:cNvPr>
            <p:cNvCxnSpPr>
              <a:cxnSpLocks/>
              <a:stCxn id="96" idx="6"/>
              <a:endCxn id="118" idx="2"/>
            </p:cNvCxnSpPr>
            <p:nvPr/>
          </p:nvCxnSpPr>
          <p:spPr>
            <a:xfrm>
              <a:off x="3236002" y="3127668"/>
              <a:ext cx="363264" cy="59052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Arrow Connector 135">
              <a:extLst>
                <a:ext uri="{FF2B5EF4-FFF2-40B4-BE49-F238E27FC236}">
                  <a16:creationId xmlns:a16="http://schemas.microsoft.com/office/drawing/2014/main" id="{A5D93129-2DDB-334F-B8B4-065E795F4A9F}"/>
                </a:ext>
              </a:extLst>
            </p:cNvPr>
            <p:cNvCxnSpPr>
              <a:cxnSpLocks/>
              <a:stCxn id="97" idx="6"/>
              <a:endCxn id="119" idx="2"/>
            </p:cNvCxnSpPr>
            <p:nvPr/>
          </p:nvCxnSpPr>
          <p:spPr>
            <a:xfrm>
              <a:off x="3224892" y="3718196"/>
              <a:ext cx="374374" cy="59052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Arrow Connector 136">
              <a:extLst>
                <a:ext uri="{FF2B5EF4-FFF2-40B4-BE49-F238E27FC236}">
                  <a16:creationId xmlns:a16="http://schemas.microsoft.com/office/drawing/2014/main" id="{564286E7-7214-B842-915C-35A7782B933B}"/>
                </a:ext>
              </a:extLst>
            </p:cNvPr>
            <p:cNvCxnSpPr>
              <a:cxnSpLocks/>
              <a:stCxn id="116" idx="6"/>
              <a:endCxn id="121" idx="2"/>
            </p:cNvCxnSpPr>
            <p:nvPr/>
          </p:nvCxnSpPr>
          <p:spPr>
            <a:xfrm>
              <a:off x="3967710" y="2537140"/>
              <a:ext cx="366865" cy="86843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Arrow Connector 137">
              <a:extLst>
                <a:ext uri="{FF2B5EF4-FFF2-40B4-BE49-F238E27FC236}">
                  <a16:creationId xmlns:a16="http://schemas.microsoft.com/office/drawing/2014/main" id="{CD78EE03-6B1A-3E40-9C06-0CEEC7600020}"/>
                </a:ext>
              </a:extLst>
            </p:cNvPr>
            <p:cNvCxnSpPr>
              <a:cxnSpLocks/>
              <a:stCxn id="117" idx="6"/>
              <a:endCxn id="122" idx="2"/>
            </p:cNvCxnSpPr>
            <p:nvPr/>
          </p:nvCxnSpPr>
          <p:spPr>
            <a:xfrm>
              <a:off x="3967710" y="3127668"/>
              <a:ext cx="355755" cy="86843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Arrow Connector 138">
              <a:extLst>
                <a:ext uri="{FF2B5EF4-FFF2-40B4-BE49-F238E27FC236}">
                  <a16:creationId xmlns:a16="http://schemas.microsoft.com/office/drawing/2014/main" id="{B34595B3-76C3-8647-8102-5D17BBDC108C}"/>
                </a:ext>
              </a:extLst>
            </p:cNvPr>
            <p:cNvCxnSpPr>
              <a:cxnSpLocks/>
              <a:stCxn id="95" idx="6"/>
              <a:endCxn id="118" idx="2"/>
            </p:cNvCxnSpPr>
            <p:nvPr/>
          </p:nvCxnSpPr>
          <p:spPr>
            <a:xfrm>
              <a:off x="3236002" y="2537140"/>
              <a:ext cx="363264" cy="11810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Arrow Connector 139">
              <a:extLst>
                <a:ext uri="{FF2B5EF4-FFF2-40B4-BE49-F238E27FC236}">
                  <a16:creationId xmlns:a16="http://schemas.microsoft.com/office/drawing/2014/main" id="{164B0FCC-D516-E249-BA05-661D0E2DBAA1}"/>
                </a:ext>
              </a:extLst>
            </p:cNvPr>
            <p:cNvCxnSpPr>
              <a:cxnSpLocks/>
              <a:stCxn id="95" idx="6"/>
              <a:endCxn id="119" idx="2"/>
            </p:cNvCxnSpPr>
            <p:nvPr/>
          </p:nvCxnSpPr>
          <p:spPr>
            <a:xfrm>
              <a:off x="3236002" y="2537140"/>
              <a:ext cx="363264" cy="177158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Arrow Connector 140">
              <a:extLst>
                <a:ext uri="{FF2B5EF4-FFF2-40B4-BE49-F238E27FC236}">
                  <a16:creationId xmlns:a16="http://schemas.microsoft.com/office/drawing/2014/main" id="{FABBDFCE-B72B-BA4B-B4E8-45F44DF29F7D}"/>
                </a:ext>
              </a:extLst>
            </p:cNvPr>
            <p:cNvCxnSpPr>
              <a:cxnSpLocks/>
              <a:stCxn id="116" idx="6"/>
              <a:endCxn id="122" idx="2"/>
            </p:cNvCxnSpPr>
            <p:nvPr/>
          </p:nvCxnSpPr>
          <p:spPr>
            <a:xfrm>
              <a:off x="3967710" y="2537140"/>
              <a:ext cx="355755" cy="145896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Arrow Connector 141">
              <a:extLst>
                <a:ext uri="{FF2B5EF4-FFF2-40B4-BE49-F238E27FC236}">
                  <a16:creationId xmlns:a16="http://schemas.microsoft.com/office/drawing/2014/main" id="{26E6C8A6-014F-724A-8321-43E879D4B78E}"/>
                </a:ext>
              </a:extLst>
            </p:cNvPr>
            <p:cNvCxnSpPr>
              <a:cxnSpLocks/>
              <a:stCxn id="120" idx="6"/>
            </p:cNvCxnSpPr>
            <p:nvPr/>
          </p:nvCxnSpPr>
          <p:spPr>
            <a:xfrm>
              <a:off x="4691909" y="2815046"/>
              <a:ext cx="366104" cy="90124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Arrow Connector 142">
              <a:extLst>
                <a:ext uri="{FF2B5EF4-FFF2-40B4-BE49-F238E27FC236}">
                  <a16:creationId xmlns:a16="http://schemas.microsoft.com/office/drawing/2014/main" id="{88AB90D2-A3E1-654B-A1C0-1846E831DB5B}"/>
                </a:ext>
              </a:extLst>
            </p:cNvPr>
            <p:cNvCxnSpPr>
              <a:cxnSpLocks/>
              <a:stCxn id="96" idx="6"/>
              <a:endCxn id="119" idx="2"/>
            </p:cNvCxnSpPr>
            <p:nvPr/>
          </p:nvCxnSpPr>
          <p:spPr>
            <a:xfrm>
              <a:off x="3236002" y="3127668"/>
              <a:ext cx="363264" cy="11810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Arrow Connector 143">
              <a:extLst>
                <a:ext uri="{FF2B5EF4-FFF2-40B4-BE49-F238E27FC236}">
                  <a16:creationId xmlns:a16="http://schemas.microsoft.com/office/drawing/2014/main" id="{2D151530-6DF3-2540-8E70-06C68238F08B}"/>
                </a:ext>
              </a:extLst>
            </p:cNvPr>
            <p:cNvCxnSpPr>
              <a:cxnSpLocks/>
              <a:stCxn id="96" idx="6"/>
              <a:endCxn id="116" idx="2"/>
            </p:cNvCxnSpPr>
            <p:nvPr/>
          </p:nvCxnSpPr>
          <p:spPr>
            <a:xfrm flipV="1">
              <a:off x="3236002" y="2537140"/>
              <a:ext cx="374374" cy="59052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Arrow Connector 144">
              <a:extLst>
                <a:ext uri="{FF2B5EF4-FFF2-40B4-BE49-F238E27FC236}">
                  <a16:creationId xmlns:a16="http://schemas.microsoft.com/office/drawing/2014/main" id="{58F11AB7-C6FB-D14A-A1FB-807D24A3DE7D}"/>
                </a:ext>
              </a:extLst>
            </p:cNvPr>
            <p:cNvCxnSpPr>
              <a:cxnSpLocks/>
              <a:stCxn id="117" idx="6"/>
              <a:endCxn id="120" idx="2"/>
            </p:cNvCxnSpPr>
            <p:nvPr/>
          </p:nvCxnSpPr>
          <p:spPr>
            <a:xfrm flipV="1">
              <a:off x="3967710" y="2815046"/>
              <a:ext cx="366865" cy="31262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Arrow Connector 145">
              <a:extLst>
                <a:ext uri="{FF2B5EF4-FFF2-40B4-BE49-F238E27FC236}">
                  <a16:creationId xmlns:a16="http://schemas.microsoft.com/office/drawing/2014/main" id="{F5E3DD2D-0983-1B4D-9B6A-6E13E1814C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37888" y="3125767"/>
              <a:ext cx="374374" cy="59052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Arrow Connector 146">
              <a:extLst>
                <a:ext uri="{FF2B5EF4-FFF2-40B4-BE49-F238E27FC236}">
                  <a16:creationId xmlns:a16="http://schemas.microsoft.com/office/drawing/2014/main" id="{0E90B65C-7604-7741-9644-22A144448BDC}"/>
                </a:ext>
              </a:extLst>
            </p:cNvPr>
            <p:cNvCxnSpPr>
              <a:cxnSpLocks/>
              <a:stCxn id="97" idx="6"/>
              <a:endCxn id="116" idx="2"/>
            </p:cNvCxnSpPr>
            <p:nvPr/>
          </p:nvCxnSpPr>
          <p:spPr>
            <a:xfrm flipV="1">
              <a:off x="3224892" y="2537140"/>
              <a:ext cx="385484" cy="11810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Arrow Connector 147">
              <a:extLst>
                <a:ext uri="{FF2B5EF4-FFF2-40B4-BE49-F238E27FC236}">
                  <a16:creationId xmlns:a16="http://schemas.microsoft.com/office/drawing/2014/main" id="{F619F427-DC16-2C41-8CF8-E8CAD6841076}"/>
                </a:ext>
              </a:extLst>
            </p:cNvPr>
            <p:cNvCxnSpPr>
              <a:cxnSpLocks/>
              <a:stCxn id="118" idx="6"/>
              <a:endCxn id="121" idx="2"/>
            </p:cNvCxnSpPr>
            <p:nvPr/>
          </p:nvCxnSpPr>
          <p:spPr>
            <a:xfrm flipV="1">
              <a:off x="3956600" y="3405574"/>
              <a:ext cx="377975" cy="31262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Arrow Connector 148">
              <a:extLst>
                <a:ext uri="{FF2B5EF4-FFF2-40B4-BE49-F238E27FC236}">
                  <a16:creationId xmlns:a16="http://schemas.microsoft.com/office/drawing/2014/main" id="{C47703D8-8439-914E-BA99-EDFB800BE861}"/>
                </a:ext>
              </a:extLst>
            </p:cNvPr>
            <p:cNvCxnSpPr>
              <a:cxnSpLocks/>
              <a:stCxn id="118" idx="6"/>
              <a:endCxn id="120" idx="2"/>
            </p:cNvCxnSpPr>
            <p:nvPr/>
          </p:nvCxnSpPr>
          <p:spPr>
            <a:xfrm flipV="1">
              <a:off x="3956600" y="2815046"/>
              <a:ext cx="377975" cy="90315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Arrow Connector 149">
              <a:extLst>
                <a:ext uri="{FF2B5EF4-FFF2-40B4-BE49-F238E27FC236}">
                  <a16:creationId xmlns:a16="http://schemas.microsoft.com/office/drawing/2014/main" id="{10DD31CC-4C63-8940-B2A5-6AD1D2585FA6}"/>
                </a:ext>
              </a:extLst>
            </p:cNvPr>
            <p:cNvCxnSpPr>
              <a:cxnSpLocks/>
              <a:stCxn id="121" idx="6"/>
            </p:cNvCxnSpPr>
            <p:nvPr/>
          </p:nvCxnSpPr>
          <p:spPr>
            <a:xfrm flipV="1">
              <a:off x="4691909" y="3130294"/>
              <a:ext cx="372873" cy="27528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Arrow Connector 150">
              <a:extLst>
                <a:ext uri="{FF2B5EF4-FFF2-40B4-BE49-F238E27FC236}">
                  <a16:creationId xmlns:a16="http://schemas.microsoft.com/office/drawing/2014/main" id="{96BC1424-F3FE-9848-930F-E0DABC7EBDEB}"/>
                </a:ext>
              </a:extLst>
            </p:cNvPr>
            <p:cNvCxnSpPr>
              <a:cxnSpLocks/>
              <a:stCxn id="98" idx="6"/>
              <a:endCxn id="118" idx="2"/>
            </p:cNvCxnSpPr>
            <p:nvPr/>
          </p:nvCxnSpPr>
          <p:spPr>
            <a:xfrm flipV="1">
              <a:off x="3224892" y="3718196"/>
              <a:ext cx="374374" cy="59052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Arrow Connector 151">
              <a:extLst>
                <a:ext uri="{FF2B5EF4-FFF2-40B4-BE49-F238E27FC236}">
                  <a16:creationId xmlns:a16="http://schemas.microsoft.com/office/drawing/2014/main" id="{23F618EA-1BD3-E043-A2A5-13BED9DF7EF1}"/>
                </a:ext>
              </a:extLst>
            </p:cNvPr>
            <p:cNvCxnSpPr>
              <a:cxnSpLocks/>
              <a:stCxn id="98" idx="6"/>
              <a:endCxn id="117" idx="2"/>
            </p:cNvCxnSpPr>
            <p:nvPr/>
          </p:nvCxnSpPr>
          <p:spPr>
            <a:xfrm flipV="1">
              <a:off x="3224892" y="3127668"/>
              <a:ext cx="385484" cy="11810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Arrow Connector 152">
              <a:extLst>
                <a:ext uri="{FF2B5EF4-FFF2-40B4-BE49-F238E27FC236}">
                  <a16:creationId xmlns:a16="http://schemas.microsoft.com/office/drawing/2014/main" id="{BC78AB68-80D6-2247-ACC4-2B472D069A43}"/>
                </a:ext>
              </a:extLst>
            </p:cNvPr>
            <p:cNvCxnSpPr>
              <a:cxnSpLocks/>
              <a:stCxn id="98" idx="6"/>
              <a:endCxn id="116" idx="2"/>
            </p:cNvCxnSpPr>
            <p:nvPr/>
          </p:nvCxnSpPr>
          <p:spPr>
            <a:xfrm flipV="1">
              <a:off x="3224892" y="2537140"/>
              <a:ext cx="385484" cy="177158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Arrow Connector 153">
              <a:extLst>
                <a:ext uri="{FF2B5EF4-FFF2-40B4-BE49-F238E27FC236}">
                  <a16:creationId xmlns:a16="http://schemas.microsoft.com/office/drawing/2014/main" id="{FE939164-D031-9B46-8FEB-BD69D9FBFB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60013" y="3732637"/>
              <a:ext cx="374374" cy="59052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Arrow Connector 154">
              <a:extLst>
                <a:ext uri="{FF2B5EF4-FFF2-40B4-BE49-F238E27FC236}">
                  <a16:creationId xmlns:a16="http://schemas.microsoft.com/office/drawing/2014/main" id="{7709A632-C02F-1749-A642-859472FC396F}"/>
                </a:ext>
              </a:extLst>
            </p:cNvPr>
            <p:cNvCxnSpPr>
              <a:cxnSpLocks/>
              <a:stCxn id="119" idx="6"/>
              <a:endCxn id="121" idx="2"/>
            </p:cNvCxnSpPr>
            <p:nvPr/>
          </p:nvCxnSpPr>
          <p:spPr>
            <a:xfrm flipV="1">
              <a:off x="3956600" y="3405574"/>
              <a:ext cx="377975" cy="90315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Arrow Connector 155">
              <a:extLst>
                <a:ext uri="{FF2B5EF4-FFF2-40B4-BE49-F238E27FC236}">
                  <a16:creationId xmlns:a16="http://schemas.microsoft.com/office/drawing/2014/main" id="{A252BC16-7642-D64F-9C72-F5535642DB77}"/>
                </a:ext>
              </a:extLst>
            </p:cNvPr>
            <p:cNvCxnSpPr>
              <a:cxnSpLocks/>
              <a:stCxn id="119" idx="6"/>
              <a:endCxn id="120" idx="2"/>
            </p:cNvCxnSpPr>
            <p:nvPr/>
          </p:nvCxnSpPr>
          <p:spPr>
            <a:xfrm flipV="1">
              <a:off x="3956600" y="2815046"/>
              <a:ext cx="377975" cy="149367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Arrow Connector 156">
              <a:extLst>
                <a:ext uri="{FF2B5EF4-FFF2-40B4-BE49-F238E27FC236}">
                  <a16:creationId xmlns:a16="http://schemas.microsoft.com/office/drawing/2014/main" id="{7E75D6D4-F87D-AE44-9CCE-6FA2DECE420D}"/>
                </a:ext>
              </a:extLst>
            </p:cNvPr>
            <p:cNvCxnSpPr>
              <a:cxnSpLocks/>
              <a:stCxn id="122" idx="6"/>
              <a:endCxn id="124" idx="2"/>
            </p:cNvCxnSpPr>
            <p:nvPr/>
          </p:nvCxnSpPr>
          <p:spPr>
            <a:xfrm flipV="1">
              <a:off x="4680799" y="3718196"/>
              <a:ext cx="368489" cy="27790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Arrow Connector 157">
              <a:extLst>
                <a:ext uri="{FF2B5EF4-FFF2-40B4-BE49-F238E27FC236}">
                  <a16:creationId xmlns:a16="http://schemas.microsoft.com/office/drawing/2014/main" id="{53A8E4B5-C306-C949-B6D7-A5C2DAA24DB0}"/>
                </a:ext>
              </a:extLst>
            </p:cNvPr>
            <p:cNvCxnSpPr>
              <a:cxnSpLocks/>
              <a:stCxn id="122" idx="6"/>
            </p:cNvCxnSpPr>
            <p:nvPr/>
          </p:nvCxnSpPr>
          <p:spPr>
            <a:xfrm flipV="1">
              <a:off x="4680799" y="3142110"/>
              <a:ext cx="381049" cy="85399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60" name="Picture 159">
            <a:extLst>
              <a:ext uri="{FF2B5EF4-FFF2-40B4-BE49-F238E27FC236}">
                <a16:creationId xmlns:a16="http://schemas.microsoft.com/office/drawing/2014/main" id="{7193655C-E584-CD44-B8CA-10C539487A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368" y="2393848"/>
            <a:ext cx="1587500" cy="1524000"/>
          </a:xfrm>
          <a:prstGeom prst="rect">
            <a:avLst/>
          </a:prstGeom>
        </p:spPr>
      </p:pic>
      <p:pic>
        <p:nvPicPr>
          <p:cNvPr id="161" name="Picture 160">
            <a:extLst>
              <a:ext uri="{FF2B5EF4-FFF2-40B4-BE49-F238E27FC236}">
                <a16:creationId xmlns:a16="http://schemas.microsoft.com/office/drawing/2014/main" id="{12C579FE-D612-FE49-A70F-DBCC71C620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59722" y="4951815"/>
            <a:ext cx="1043302" cy="1039576"/>
          </a:xfrm>
          <a:prstGeom prst="rect">
            <a:avLst/>
          </a:prstGeom>
        </p:spPr>
      </p:pic>
      <p:pic>
        <p:nvPicPr>
          <p:cNvPr id="163" name="Picture 162">
            <a:extLst>
              <a:ext uri="{FF2B5EF4-FFF2-40B4-BE49-F238E27FC236}">
                <a16:creationId xmlns:a16="http://schemas.microsoft.com/office/drawing/2014/main" id="{C5AD244E-2037-0046-A4F2-DB8A9BC8E2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60045" y="5073611"/>
            <a:ext cx="1342116" cy="908242"/>
          </a:xfrm>
          <a:prstGeom prst="rect">
            <a:avLst/>
          </a:prstGeom>
        </p:spPr>
      </p:pic>
      <p:pic>
        <p:nvPicPr>
          <p:cNvPr id="165" name="Picture 164">
            <a:extLst>
              <a:ext uri="{FF2B5EF4-FFF2-40B4-BE49-F238E27FC236}">
                <a16:creationId xmlns:a16="http://schemas.microsoft.com/office/drawing/2014/main" id="{1A909BE9-63AC-2640-BF35-E27E02C586A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07008" y="5030515"/>
            <a:ext cx="1423977" cy="951338"/>
          </a:xfrm>
          <a:prstGeom prst="rect">
            <a:avLst/>
          </a:prstGeom>
        </p:spPr>
      </p:pic>
      <p:sp>
        <p:nvSpPr>
          <p:cNvPr id="166" name="TextBox 165">
            <a:extLst>
              <a:ext uri="{FF2B5EF4-FFF2-40B4-BE49-F238E27FC236}">
                <a16:creationId xmlns:a16="http://schemas.microsoft.com/office/drawing/2014/main" id="{2013BE37-132E-9A47-B03A-D4667D4E8B0B}"/>
              </a:ext>
            </a:extLst>
          </p:cNvPr>
          <p:cNvSpPr txBox="1"/>
          <p:nvPr/>
        </p:nvSpPr>
        <p:spPr>
          <a:xfrm>
            <a:off x="2169459" y="6194612"/>
            <a:ext cx="727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Edges</a:t>
            </a: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9BABE8CB-5344-6642-973B-7EF953A66FCF}"/>
              </a:ext>
            </a:extLst>
          </p:cNvPr>
          <p:cNvSpPr txBox="1"/>
          <p:nvPr/>
        </p:nvSpPr>
        <p:spPr>
          <a:xfrm>
            <a:off x="3803192" y="6194612"/>
            <a:ext cx="6558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Parts</a:t>
            </a: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9A228D6A-E1A0-2544-AC28-5E98EC02DCB7}"/>
              </a:ext>
            </a:extLst>
          </p:cNvPr>
          <p:cNvSpPr txBox="1"/>
          <p:nvPr/>
        </p:nvSpPr>
        <p:spPr>
          <a:xfrm>
            <a:off x="5601753" y="6194612"/>
            <a:ext cx="608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Face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79730D-0833-D244-98CD-6F547156DE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9/25/18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B37C4A-163E-D341-BA6E-1C3769000A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 @SDSU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712BF7-E10B-C44F-9CC1-C2A756D00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40EEF-6687-9141-ADCF-519F70E0D3E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021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6" grpId="0"/>
      <p:bldP spid="167" grpId="0"/>
      <p:bldP spid="16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3629B8-26CA-F740-8DDB-05FD7C6D23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614" y="293410"/>
            <a:ext cx="7886700" cy="1006474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Parameters and hyperparameters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5FA089-6F13-4E4B-AB87-31AA1216C3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3421" y="98463"/>
            <a:ext cx="910525" cy="63291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0A34AE3-A4F5-2A4D-B25D-F122A59E6349}"/>
              </a:ext>
            </a:extLst>
          </p:cNvPr>
          <p:cNvSpPr txBox="1"/>
          <p:nvPr/>
        </p:nvSpPr>
        <p:spPr>
          <a:xfrm>
            <a:off x="723899" y="1495425"/>
            <a:ext cx="74495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Building an effective DNN requires not only requires setting up </a:t>
            </a:r>
            <a:r>
              <a:rPr lang="en-US" b="1" i="1" dirty="0"/>
              <a:t>parameters </a:t>
            </a:r>
            <a:r>
              <a:rPr lang="en-US" dirty="0"/>
              <a:t>but also </a:t>
            </a:r>
            <a:r>
              <a:rPr lang="en-US" b="1" i="1" dirty="0"/>
              <a:t>hyperparameters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DE3CFF5-ADC2-7C42-B643-EDEA1783A920}"/>
                  </a:ext>
                </a:extLst>
              </p:cNvPr>
              <p:cNvSpPr txBox="1"/>
              <p:nvPr/>
            </p:nvSpPr>
            <p:spPr>
              <a:xfrm>
                <a:off x="723899" y="2581275"/>
                <a:ext cx="3520707" cy="3811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Parameters: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[1]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[1]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[2]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[2]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, …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DE3CFF5-ADC2-7C42-B643-EDEA1783A9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899" y="2581275"/>
                <a:ext cx="3520707" cy="381130"/>
              </a:xfrm>
              <a:prstGeom prst="rect">
                <a:avLst/>
              </a:prstGeom>
              <a:blipFill>
                <a:blip r:embed="rId4"/>
                <a:stretch>
                  <a:fillRect l="-1439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4DF7F37-A282-F249-B2CD-600D1F52808B}"/>
                  </a:ext>
                </a:extLst>
              </p:cNvPr>
              <p:cNvSpPr txBox="1"/>
              <p:nvPr/>
            </p:nvSpPr>
            <p:spPr>
              <a:xfrm>
                <a:off x="723899" y="3401924"/>
                <a:ext cx="7038976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Hyperparameters:</a:t>
                </a:r>
              </a:p>
              <a:p>
                <a:pPr marL="285750" indent="-285750">
                  <a:buFont typeface="Wingdings" pitchFamily="2" charset="2"/>
                  <a:buChar char="§"/>
                </a:pPr>
                <a:r>
                  <a:rPr lang="en-US" dirty="0"/>
                  <a:t> learning rate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, how to change it</a:t>
                </a:r>
              </a:p>
              <a:p>
                <a:pPr marL="285750" indent="-285750">
                  <a:buFont typeface="Wingdings" pitchFamily="2" charset="2"/>
                  <a:buChar char="§"/>
                </a:pPr>
                <a:r>
                  <a:rPr lang="en-US" dirty="0"/>
                  <a:t># of iterations, minibatch size</a:t>
                </a:r>
              </a:p>
              <a:p>
                <a:pPr marL="285750" indent="-285750">
                  <a:buFont typeface="Wingdings" pitchFamily="2" charset="2"/>
                  <a:buChar char="§"/>
                </a:pPr>
                <a:r>
                  <a:rPr lang="en-US" dirty="0"/>
                  <a:t># of layers</a:t>
                </a:r>
              </a:p>
              <a:p>
                <a:pPr marL="285750" indent="-285750">
                  <a:buFont typeface="Wingdings" pitchFamily="2" charset="2"/>
                  <a:buChar char="§"/>
                </a:pPr>
                <a:r>
                  <a:rPr lang="en-US" dirty="0"/>
                  <a:t># of units in each layer</a:t>
                </a:r>
              </a:p>
              <a:p>
                <a:pPr marL="285750" indent="-285750">
                  <a:buFont typeface="Wingdings" pitchFamily="2" charset="2"/>
                  <a:buChar char="§"/>
                </a:pPr>
                <a:r>
                  <a:rPr lang="en-US" dirty="0"/>
                  <a:t>Activation functions: </a:t>
                </a:r>
                <a:r>
                  <a:rPr lang="en-US" dirty="0" err="1"/>
                  <a:t>ReLU</a:t>
                </a:r>
                <a:r>
                  <a:rPr lang="en-US" dirty="0"/>
                  <a:t>, tanh, sigmoid …</a:t>
                </a:r>
              </a:p>
              <a:p>
                <a:pPr marL="285750" indent="-285750">
                  <a:buFont typeface="Wingdings" pitchFamily="2" charset="2"/>
                  <a:buChar char="§"/>
                </a:pPr>
                <a:r>
                  <a:rPr lang="en-US" dirty="0"/>
                  <a:t>Word frequency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4DF7F37-A282-F249-B2CD-600D1F5280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899" y="3401924"/>
                <a:ext cx="7038976" cy="2031325"/>
              </a:xfrm>
              <a:prstGeom prst="rect">
                <a:avLst/>
              </a:prstGeom>
              <a:blipFill>
                <a:blip r:embed="rId5"/>
                <a:stretch>
                  <a:fillRect l="-721" t="-1242" b="-31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4FD45A-086B-3A41-9292-B7E272A93B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9/25/18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6D819E4-F070-514D-A3F3-E60222C2E6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 @SDSU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1B6646E-70E4-A043-B0D0-EF73AA31E0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40EEF-6687-9141-ADCF-519F70E0D3E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9819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53FFC4-BA43-234E-AFCC-C00E58A703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§"/>
            </a:pPr>
            <a:r>
              <a:rPr lang="en-US" sz="2000"/>
              <a:t>Optimization and Hyperparameter </a:t>
            </a:r>
            <a:r>
              <a:rPr lang="en-US" sz="2000" dirty="0"/>
              <a:t>tuning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C2C9C43-B8EE-DE4F-9B5B-C5ECD328A3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614" y="293410"/>
            <a:ext cx="7886700" cy="1006474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Parameters and hyperparameters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7F73F7-E7A7-EE4A-9BC9-842456EC6A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3421" y="98463"/>
            <a:ext cx="910525" cy="632918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592A501-E4E0-B34B-B081-23AE35D4AB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9/25/18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4919DD-4DAB-5E4D-9A6F-5864EEBCB8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 @SDSU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118DD4-0154-104A-BD3B-6E589C40E2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40EEF-6687-9141-ADCF-519F70E0D3E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8486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90B8A-1F40-E04A-8768-CA1070DEC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What is a deep neural network?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DCC060-2E74-7945-B9D6-3A639A3F67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3421" y="98463"/>
            <a:ext cx="910525" cy="632918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858165D6-E396-E441-B523-3F4D15F14225}"/>
              </a:ext>
            </a:extLst>
          </p:cNvPr>
          <p:cNvGrpSpPr/>
          <p:nvPr/>
        </p:nvGrpSpPr>
        <p:grpSpPr>
          <a:xfrm>
            <a:off x="1258417" y="1690689"/>
            <a:ext cx="2662241" cy="2128918"/>
            <a:chOff x="3963467" y="1194538"/>
            <a:chExt cx="2662241" cy="212891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B877DFF1-CEF8-A34D-8B42-C954CC4F4495}"/>
                    </a:ext>
                  </a:extLst>
                </p:cNvPr>
                <p:cNvSpPr/>
                <p:nvPr/>
              </p:nvSpPr>
              <p:spPr>
                <a:xfrm>
                  <a:off x="3969275" y="1464063"/>
                  <a:ext cx="460767" cy="369332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89397493-81FD-4546-B175-48994AF511E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69275" y="1464063"/>
                  <a:ext cx="460767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97C10040-880B-E64F-A95C-8A79D8C2DB34}"/>
                    </a:ext>
                  </a:extLst>
                </p:cNvPr>
                <p:cNvSpPr/>
                <p:nvPr/>
              </p:nvSpPr>
              <p:spPr>
                <a:xfrm>
                  <a:off x="3963467" y="2050146"/>
                  <a:ext cx="466090" cy="369332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0B661317-1AAE-5341-BFA8-42A95ECB3FB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63467" y="2050146"/>
                  <a:ext cx="466090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848E12EC-5C48-6B48-A3B9-4B788F536BBA}"/>
                    </a:ext>
                  </a:extLst>
                </p:cNvPr>
                <p:cNvSpPr/>
                <p:nvPr/>
              </p:nvSpPr>
              <p:spPr>
                <a:xfrm>
                  <a:off x="3963467" y="2631951"/>
                  <a:ext cx="466090" cy="369332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57959D84-59A5-D74F-BDCE-0636E5D7C88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63467" y="2631951"/>
                  <a:ext cx="466090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914AD733-4A10-3644-8B11-44FE8B09C4E5}"/>
                </a:ext>
              </a:extLst>
            </p:cNvPr>
            <p:cNvSpPr/>
            <p:nvPr/>
          </p:nvSpPr>
          <p:spPr>
            <a:xfrm>
              <a:off x="4983083" y="1194538"/>
              <a:ext cx="357334" cy="35733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C9D6D35-6D78-B840-9FEA-1FE6DCFD08DC}"/>
                </a:ext>
              </a:extLst>
            </p:cNvPr>
            <p:cNvSpPr/>
            <p:nvPr/>
          </p:nvSpPr>
          <p:spPr>
            <a:xfrm>
              <a:off x="4983083" y="1785066"/>
              <a:ext cx="357334" cy="35733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41892C2-39E9-7D49-B7BF-668F157058BF}"/>
                </a:ext>
              </a:extLst>
            </p:cNvPr>
            <p:cNvSpPr/>
            <p:nvPr/>
          </p:nvSpPr>
          <p:spPr>
            <a:xfrm>
              <a:off x="4971973" y="2375594"/>
              <a:ext cx="357334" cy="35733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2BE3CD2-FBC3-E948-8590-069FBFDB105E}"/>
                </a:ext>
              </a:extLst>
            </p:cNvPr>
            <p:cNvSpPr/>
            <p:nvPr/>
          </p:nvSpPr>
          <p:spPr>
            <a:xfrm>
              <a:off x="4971973" y="2966122"/>
              <a:ext cx="357334" cy="35733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76801B64-8AE1-D141-91AD-08C5B9B70521}"/>
                </a:ext>
              </a:extLst>
            </p:cNvPr>
            <p:cNvSpPr/>
            <p:nvPr/>
          </p:nvSpPr>
          <p:spPr>
            <a:xfrm>
              <a:off x="5757716" y="2056924"/>
              <a:ext cx="357334" cy="35733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229F8C4A-2345-FF40-807E-CE2797D323D2}"/>
                    </a:ext>
                  </a:extLst>
                </p:cNvPr>
                <p:cNvSpPr txBox="1"/>
                <p:nvPr/>
              </p:nvSpPr>
              <p:spPr>
                <a:xfrm>
                  <a:off x="6438990" y="2090499"/>
                  <a:ext cx="186718" cy="27699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FFCF7746-9E72-074B-B4F9-58090CFE388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38990" y="2090499"/>
                  <a:ext cx="186718" cy="276999"/>
                </a:xfrm>
                <a:prstGeom prst="rect">
                  <a:avLst/>
                </a:prstGeom>
                <a:blipFill>
                  <a:blip r:embed="rId8"/>
                  <a:stretch>
                    <a:fillRect l="-25000" t="-13043" r="-25000" b="-21739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2012DC34-8FEC-6543-97FE-B140EB07DF5A}"/>
                </a:ext>
              </a:extLst>
            </p:cNvPr>
            <p:cNvCxnSpPr>
              <a:stCxn id="6" idx="3"/>
              <a:endCxn id="9" idx="2"/>
            </p:cNvCxnSpPr>
            <p:nvPr/>
          </p:nvCxnSpPr>
          <p:spPr>
            <a:xfrm flipV="1">
              <a:off x="4430042" y="1373205"/>
              <a:ext cx="553041" cy="27552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30834F89-C2D5-8E44-83E2-A06D0246BF81}"/>
                </a:ext>
              </a:extLst>
            </p:cNvPr>
            <p:cNvCxnSpPr>
              <a:cxnSpLocks/>
              <a:stCxn id="7" idx="3"/>
              <a:endCxn id="9" idx="2"/>
            </p:cNvCxnSpPr>
            <p:nvPr/>
          </p:nvCxnSpPr>
          <p:spPr>
            <a:xfrm flipV="1">
              <a:off x="4429557" y="1373205"/>
              <a:ext cx="553526" cy="86160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5FE2D167-3BB8-8B4E-9B27-9BCFC8E7A151}"/>
                </a:ext>
              </a:extLst>
            </p:cNvPr>
            <p:cNvCxnSpPr>
              <a:cxnSpLocks/>
              <a:stCxn id="8" idx="3"/>
              <a:endCxn id="9" idx="2"/>
            </p:cNvCxnSpPr>
            <p:nvPr/>
          </p:nvCxnSpPr>
          <p:spPr>
            <a:xfrm flipV="1">
              <a:off x="4429557" y="1373205"/>
              <a:ext cx="553526" cy="144341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13E47D52-3A33-224C-B5EA-112FB57A1358}"/>
                </a:ext>
              </a:extLst>
            </p:cNvPr>
            <p:cNvCxnSpPr>
              <a:cxnSpLocks/>
              <a:stCxn id="6" idx="3"/>
              <a:endCxn id="10" idx="2"/>
            </p:cNvCxnSpPr>
            <p:nvPr/>
          </p:nvCxnSpPr>
          <p:spPr>
            <a:xfrm>
              <a:off x="4430042" y="1648729"/>
              <a:ext cx="553041" cy="31500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DD4C45B7-932E-2D44-8881-54C8702DB218}"/>
                </a:ext>
              </a:extLst>
            </p:cNvPr>
            <p:cNvCxnSpPr>
              <a:cxnSpLocks/>
              <a:stCxn id="6" idx="3"/>
              <a:endCxn id="11" idx="2"/>
            </p:cNvCxnSpPr>
            <p:nvPr/>
          </p:nvCxnSpPr>
          <p:spPr>
            <a:xfrm>
              <a:off x="4430042" y="1648729"/>
              <a:ext cx="541931" cy="90553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F12DD2FB-9311-BA49-8EE4-652E9BAAD71A}"/>
                </a:ext>
              </a:extLst>
            </p:cNvPr>
            <p:cNvCxnSpPr>
              <a:cxnSpLocks/>
              <a:stCxn id="6" idx="3"/>
              <a:endCxn id="12" idx="2"/>
            </p:cNvCxnSpPr>
            <p:nvPr/>
          </p:nvCxnSpPr>
          <p:spPr>
            <a:xfrm>
              <a:off x="4430042" y="1648729"/>
              <a:ext cx="541931" cy="149606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4B838397-C390-2B4E-9D56-F7318014E9F0}"/>
                </a:ext>
              </a:extLst>
            </p:cNvPr>
            <p:cNvCxnSpPr>
              <a:cxnSpLocks/>
              <a:stCxn id="7" idx="3"/>
              <a:endCxn id="10" idx="2"/>
            </p:cNvCxnSpPr>
            <p:nvPr/>
          </p:nvCxnSpPr>
          <p:spPr>
            <a:xfrm flipV="1">
              <a:off x="4429557" y="1963733"/>
              <a:ext cx="553526" cy="27107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801DFDB3-BA7E-DB44-9552-0966F512B1E2}"/>
                </a:ext>
              </a:extLst>
            </p:cNvPr>
            <p:cNvCxnSpPr>
              <a:cxnSpLocks/>
              <a:stCxn id="7" idx="3"/>
              <a:endCxn id="12" idx="2"/>
            </p:cNvCxnSpPr>
            <p:nvPr/>
          </p:nvCxnSpPr>
          <p:spPr>
            <a:xfrm>
              <a:off x="4429557" y="2234812"/>
              <a:ext cx="542416" cy="9099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14259C3D-467B-DE43-8CE0-00631FC48044}"/>
                </a:ext>
              </a:extLst>
            </p:cNvPr>
            <p:cNvCxnSpPr>
              <a:cxnSpLocks/>
              <a:stCxn id="7" idx="3"/>
              <a:endCxn id="11" idx="2"/>
            </p:cNvCxnSpPr>
            <p:nvPr/>
          </p:nvCxnSpPr>
          <p:spPr>
            <a:xfrm>
              <a:off x="4429557" y="2234812"/>
              <a:ext cx="542416" cy="31944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F01F90A1-76B4-6444-A989-F0636CD42091}"/>
                </a:ext>
              </a:extLst>
            </p:cNvPr>
            <p:cNvCxnSpPr>
              <a:cxnSpLocks/>
              <a:stCxn id="8" idx="3"/>
              <a:endCxn id="12" idx="2"/>
            </p:cNvCxnSpPr>
            <p:nvPr/>
          </p:nvCxnSpPr>
          <p:spPr>
            <a:xfrm>
              <a:off x="4429557" y="2816617"/>
              <a:ext cx="542416" cy="32817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19378D90-1437-9847-B76A-91BA4A897931}"/>
                </a:ext>
              </a:extLst>
            </p:cNvPr>
            <p:cNvCxnSpPr>
              <a:cxnSpLocks/>
              <a:stCxn id="8" idx="3"/>
              <a:endCxn id="11" idx="2"/>
            </p:cNvCxnSpPr>
            <p:nvPr/>
          </p:nvCxnSpPr>
          <p:spPr>
            <a:xfrm flipV="1">
              <a:off x="4429557" y="2554261"/>
              <a:ext cx="542416" cy="2623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308CCD46-E6DE-0245-BF47-7389FF2D6855}"/>
                </a:ext>
              </a:extLst>
            </p:cNvPr>
            <p:cNvCxnSpPr>
              <a:cxnSpLocks/>
              <a:endCxn id="10" idx="2"/>
            </p:cNvCxnSpPr>
            <p:nvPr/>
          </p:nvCxnSpPr>
          <p:spPr>
            <a:xfrm flipV="1">
              <a:off x="4429557" y="1963733"/>
              <a:ext cx="553526" cy="8428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EE2880D7-21A4-9449-BD90-905054719723}"/>
                </a:ext>
              </a:extLst>
            </p:cNvPr>
            <p:cNvCxnSpPr>
              <a:cxnSpLocks/>
              <a:stCxn id="9" idx="5"/>
              <a:endCxn id="13" idx="2"/>
            </p:cNvCxnSpPr>
            <p:nvPr/>
          </p:nvCxnSpPr>
          <p:spPr>
            <a:xfrm>
              <a:off x="5288087" y="1499542"/>
              <a:ext cx="469629" cy="73604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EBA6BC6A-CEE4-2046-A560-00D30EBF0487}"/>
                </a:ext>
              </a:extLst>
            </p:cNvPr>
            <p:cNvCxnSpPr>
              <a:cxnSpLocks/>
              <a:stCxn id="10" idx="6"/>
              <a:endCxn id="13" idx="2"/>
            </p:cNvCxnSpPr>
            <p:nvPr/>
          </p:nvCxnSpPr>
          <p:spPr>
            <a:xfrm>
              <a:off x="5340417" y="1963733"/>
              <a:ext cx="417299" cy="27185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550A5A0F-3B4F-BB48-9668-ED30FB5614D0}"/>
                </a:ext>
              </a:extLst>
            </p:cNvPr>
            <p:cNvCxnSpPr>
              <a:cxnSpLocks/>
              <a:stCxn id="11" idx="6"/>
              <a:endCxn id="13" idx="2"/>
            </p:cNvCxnSpPr>
            <p:nvPr/>
          </p:nvCxnSpPr>
          <p:spPr>
            <a:xfrm flipV="1">
              <a:off x="5329307" y="2235591"/>
              <a:ext cx="428409" cy="31867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F75B370F-72AB-7A4C-9E6F-627671929129}"/>
                </a:ext>
              </a:extLst>
            </p:cNvPr>
            <p:cNvCxnSpPr>
              <a:cxnSpLocks/>
              <a:stCxn id="12" idx="6"/>
              <a:endCxn id="13" idx="2"/>
            </p:cNvCxnSpPr>
            <p:nvPr/>
          </p:nvCxnSpPr>
          <p:spPr>
            <a:xfrm flipV="1">
              <a:off x="5329307" y="2235591"/>
              <a:ext cx="428409" cy="90919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35FBD667-83CB-F246-84EF-B48361D8B1BD}"/>
                </a:ext>
              </a:extLst>
            </p:cNvPr>
            <p:cNvCxnSpPr>
              <a:cxnSpLocks/>
              <a:stCxn id="13" idx="6"/>
              <a:endCxn id="14" idx="1"/>
            </p:cNvCxnSpPr>
            <p:nvPr/>
          </p:nvCxnSpPr>
          <p:spPr>
            <a:xfrm flipV="1">
              <a:off x="6115050" y="2228999"/>
              <a:ext cx="323940" cy="659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B3A2DAF9-807D-5348-83F2-60A91066176C}"/>
              </a:ext>
            </a:extLst>
          </p:cNvPr>
          <p:cNvSpPr txBox="1"/>
          <p:nvPr/>
        </p:nvSpPr>
        <p:spPr>
          <a:xfrm>
            <a:off x="4817097" y="2527992"/>
            <a:ext cx="2771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2-layer neural network</a:t>
            </a:r>
          </a:p>
        </p:txBody>
      </p: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8D8A504A-D860-8044-A278-DE1DA1FCD19D}"/>
              </a:ext>
            </a:extLst>
          </p:cNvPr>
          <p:cNvGrpSpPr/>
          <p:nvPr/>
        </p:nvGrpSpPr>
        <p:grpSpPr>
          <a:xfrm>
            <a:off x="1258417" y="4052801"/>
            <a:ext cx="4885191" cy="2128918"/>
            <a:chOff x="1258417" y="4052801"/>
            <a:chExt cx="4885191" cy="212891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F7DA6F95-633F-164A-844B-26FFCCC06A3E}"/>
                    </a:ext>
                  </a:extLst>
                </p:cNvPr>
                <p:cNvSpPr/>
                <p:nvPr/>
              </p:nvSpPr>
              <p:spPr>
                <a:xfrm>
                  <a:off x="1264225" y="4322326"/>
                  <a:ext cx="460767" cy="369332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F7DA6F95-633F-164A-844B-26FFCCC06A3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64225" y="4322326"/>
                  <a:ext cx="460767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7807230F-F841-C943-8E03-E999F5962F4D}"/>
                    </a:ext>
                  </a:extLst>
                </p:cNvPr>
                <p:cNvSpPr/>
                <p:nvPr/>
              </p:nvSpPr>
              <p:spPr>
                <a:xfrm>
                  <a:off x="1258417" y="4908409"/>
                  <a:ext cx="466090" cy="369332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7807230F-F841-C943-8E03-E999F5962F4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58417" y="4908409"/>
                  <a:ext cx="466090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2580999D-5B42-7A42-8941-C3FAD1257EF5}"/>
                    </a:ext>
                  </a:extLst>
                </p:cNvPr>
                <p:cNvSpPr/>
                <p:nvPr/>
              </p:nvSpPr>
              <p:spPr>
                <a:xfrm>
                  <a:off x="1258417" y="5490214"/>
                  <a:ext cx="466090" cy="369332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2580999D-5B42-7A42-8941-C3FAD1257EF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58417" y="5490214"/>
                  <a:ext cx="466090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B99C3EF0-CAD5-354F-9A68-0B2E046125C6}"/>
                </a:ext>
              </a:extLst>
            </p:cNvPr>
            <p:cNvSpPr/>
            <p:nvPr/>
          </p:nvSpPr>
          <p:spPr>
            <a:xfrm>
              <a:off x="2278033" y="4052801"/>
              <a:ext cx="357334" cy="35733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A61D64AC-162B-134B-82CB-8E3693183E94}"/>
                </a:ext>
              </a:extLst>
            </p:cNvPr>
            <p:cNvSpPr/>
            <p:nvPr/>
          </p:nvSpPr>
          <p:spPr>
            <a:xfrm>
              <a:off x="2278033" y="4643329"/>
              <a:ext cx="357334" cy="35733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FE23FDA6-8ED1-B841-954D-53236A1D5AF3}"/>
                </a:ext>
              </a:extLst>
            </p:cNvPr>
            <p:cNvSpPr/>
            <p:nvPr/>
          </p:nvSpPr>
          <p:spPr>
            <a:xfrm>
              <a:off x="2266923" y="5233857"/>
              <a:ext cx="357334" cy="35733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B1D7126D-0000-5847-9607-AC5D4E0FA580}"/>
                </a:ext>
              </a:extLst>
            </p:cNvPr>
            <p:cNvSpPr/>
            <p:nvPr/>
          </p:nvSpPr>
          <p:spPr>
            <a:xfrm>
              <a:off x="2266923" y="5824385"/>
              <a:ext cx="357334" cy="35733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9C795904-8D70-E74B-A693-4C72AE397F7E}"/>
                </a:ext>
              </a:extLst>
            </p:cNvPr>
            <p:cNvSpPr/>
            <p:nvPr/>
          </p:nvSpPr>
          <p:spPr>
            <a:xfrm>
              <a:off x="5275616" y="4879708"/>
              <a:ext cx="357334" cy="35733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E4648B6B-6BCA-DE41-B6A1-84375B8D3FDD}"/>
                    </a:ext>
                  </a:extLst>
                </p:cNvPr>
                <p:cNvSpPr txBox="1"/>
                <p:nvPr/>
              </p:nvSpPr>
              <p:spPr>
                <a:xfrm>
                  <a:off x="5956890" y="4913283"/>
                  <a:ext cx="186718" cy="27699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E4648B6B-6BCA-DE41-B6A1-84375B8D3FD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56890" y="4913283"/>
                  <a:ext cx="186718" cy="276999"/>
                </a:xfrm>
                <a:prstGeom prst="rect">
                  <a:avLst/>
                </a:prstGeom>
                <a:blipFill>
                  <a:blip r:embed="rId12"/>
                  <a:stretch>
                    <a:fillRect l="-25000" t="-13043" r="-25000" b="-21739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54E28302-EB4C-074F-A3A2-70F4BE0841B7}"/>
                </a:ext>
              </a:extLst>
            </p:cNvPr>
            <p:cNvCxnSpPr>
              <a:stCxn id="34" idx="3"/>
              <a:endCxn id="37" idx="2"/>
            </p:cNvCxnSpPr>
            <p:nvPr/>
          </p:nvCxnSpPr>
          <p:spPr>
            <a:xfrm flipV="1">
              <a:off x="1724992" y="4231468"/>
              <a:ext cx="553041" cy="27552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D17A36B8-40DE-F94C-B34F-BDB5B0429110}"/>
                </a:ext>
              </a:extLst>
            </p:cNvPr>
            <p:cNvCxnSpPr>
              <a:cxnSpLocks/>
              <a:stCxn id="35" idx="3"/>
              <a:endCxn id="37" idx="2"/>
            </p:cNvCxnSpPr>
            <p:nvPr/>
          </p:nvCxnSpPr>
          <p:spPr>
            <a:xfrm flipV="1">
              <a:off x="1724507" y="4231468"/>
              <a:ext cx="553526" cy="86160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F16E5D59-EF98-0140-BD0C-14D5DACE78F1}"/>
                </a:ext>
              </a:extLst>
            </p:cNvPr>
            <p:cNvCxnSpPr>
              <a:cxnSpLocks/>
              <a:stCxn id="36" idx="3"/>
              <a:endCxn id="37" idx="2"/>
            </p:cNvCxnSpPr>
            <p:nvPr/>
          </p:nvCxnSpPr>
          <p:spPr>
            <a:xfrm flipV="1">
              <a:off x="1724507" y="4231468"/>
              <a:ext cx="553526" cy="144341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A23C967E-DC19-984E-BAAE-55AAEA94A675}"/>
                </a:ext>
              </a:extLst>
            </p:cNvPr>
            <p:cNvCxnSpPr>
              <a:cxnSpLocks/>
              <a:stCxn id="34" idx="3"/>
              <a:endCxn id="38" idx="2"/>
            </p:cNvCxnSpPr>
            <p:nvPr/>
          </p:nvCxnSpPr>
          <p:spPr>
            <a:xfrm>
              <a:off x="1724992" y="4506992"/>
              <a:ext cx="553041" cy="31500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4029512E-B29F-6C4C-A4E6-5B812F181E32}"/>
                </a:ext>
              </a:extLst>
            </p:cNvPr>
            <p:cNvCxnSpPr>
              <a:cxnSpLocks/>
              <a:stCxn id="34" idx="3"/>
              <a:endCxn id="39" idx="2"/>
            </p:cNvCxnSpPr>
            <p:nvPr/>
          </p:nvCxnSpPr>
          <p:spPr>
            <a:xfrm>
              <a:off x="1724992" y="4506992"/>
              <a:ext cx="541931" cy="90553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AB4CE181-F400-C34B-8D9B-32918E8427EA}"/>
                </a:ext>
              </a:extLst>
            </p:cNvPr>
            <p:cNvCxnSpPr>
              <a:cxnSpLocks/>
              <a:stCxn id="34" idx="3"/>
              <a:endCxn id="40" idx="2"/>
            </p:cNvCxnSpPr>
            <p:nvPr/>
          </p:nvCxnSpPr>
          <p:spPr>
            <a:xfrm>
              <a:off x="1724992" y="4506992"/>
              <a:ext cx="541931" cy="149606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73B79546-1388-6A43-8511-DF0C9AAD938D}"/>
                </a:ext>
              </a:extLst>
            </p:cNvPr>
            <p:cNvCxnSpPr>
              <a:cxnSpLocks/>
              <a:stCxn id="35" idx="3"/>
              <a:endCxn id="38" idx="2"/>
            </p:cNvCxnSpPr>
            <p:nvPr/>
          </p:nvCxnSpPr>
          <p:spPr>
            <a:xfrm flipV="1">
              <a:off x="1724507" y="4821996"/>
              <a:ext cx="553526" cy="27107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E14BA1DD-DE54-6D41-9DFC-095FC0686D13}"/>
                </a:ext>
              </a:extLst>
            </p:cNvPr>
            <p:cNvCxnSpPr>
              <a:cxnSpLocks/>
              <a:stCxn id="35" idx="3"/>
              <a:endCxn id="40" idx="2"/>
            </p:cNvCxnSpPr>
            <p:nvPr/>
          </p:nvCxnSpPr>
          <p:spPr>
            <a:xfrm>
              <a:off x="1724507" y="5093075"/>
              <a:ext cx="542416" cy="9099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6B979F94-1A73-C840-872B-F933998AADD3}"/>
                </a:ext>
              </a:extLst>
            </p:cNvPr>
            <p:cNvCxnSpPr>
              <a:cxnSpLocks/>
              <a:stCxn id="35" idx="3"/>
              <a:endCxn id="39" idx="2"/>
            </p:cNvCxnSpPr>
            <p:nvPr/>
          </p:nvCxnSpPr>
          <p:spPr>
            <a:xfrm>
              <a:off x="1724507" y="5093075"/>
              <a:ext cx="542416" cy="31944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4816655D-71D8-A449-99F6-78BA61D95978}"/>
                </a:ext>
              </a:extLst>
            </p:cNvPr>
            <p:cNvCxnSpPr>
              <a:cxnSpLocks/>
              <a:stCxn id="36" idx="3"/>
              <a:endCxn id="40" idx="2"/>
            </p:cNvCxnSpPr>
            <p:nvPr/>
          </p:nvCxnSpPr>
          <p:spPr>
            <a:xfrm>
              <a:off x="1724507" y="5674880"/>
              <a:ext cx="542416" cy="32817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39075E56-8CEC-C34B-B7A6-F12EC02B9BD7}"/>
                </a:ext>
              </a:extLst>
            </p:cNvPr>
            <p:cNvCxnSpPr>
              <a:cxnSpLocks/>
              <a:stCxn id="36" idx="3"/>
              <a:endCxn id="39" idx="2"/>
            </p:cNvCxnSpPr>
            <p:nvPr/>
          </p:nvCxnSpPr>
          <p:spPr>
            <a:xfrm flipV="1">
              <a:off x="1724507" y="5412524"/>
              <a:ext cx="542416" cy="2623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141ABC3D-6A4D-274E-A549-E4806211F091}"/>
                </a:ext>
              </a:extLst>
            </p:cNvPr>
            <p:cNvCxnSpPr>
              <a:cxnSpLocks/>
              <a:endCxn id="38" idx="2"/>
            </p:cNvCxnSpPr>
            <p:nvPr/>
          </p:nvCxnSpPr>
          <p:spPr>
            <a:xfrm flipV="1">
              <a:off x="1724507" y="4821996"/>
              <a:ext cx="553526" cy="8428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C253E384-0F5E-8547-9E55-F84FCBE76472}"/>
                </a:ext>
              </a:extLst>
            </p:cNvPr>
            <p:cNvCxnSpPr>
              <a:cxnSpLocks/>
              <a:endCxn id="41" idx="2"/>
            </p:cNvCxnSpPr>
            <p:nvPr/>
          </p:nvCxnSpPr>
          <p:spPr>
            <a:xfrm>
              <a:off x="4805987" y="4322326"/>
              <a:ext cx="469629" cy="73604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E6B0C411-3526-444E-AB87-F3417DE84132}"/>
                </a:ext>
              </a:extLst>
            </p:cNvPr>
            <p:cNvCxnSpPr>
              <a:cxnSpLocks/>
              <a:stCxn id="69" idx="6"/>
              <a:endCxn id="41" idx="2"/>
            </p:cNvCxnSpPr>
            <p:nvPr/>
          </p:nvCxnSpPr>
          <p:spPr>
            <a:xfrm>
              <a:off x="4817097" y="4821996"/>
              <a:ext cx="458519" cy="23637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7E6E570E-3318-A64C-A816-FB3173E022EB}"/>
                </a:ext>
              </a:extLst>
            </p:cNvPr>
            <p:cNvCxnSpPr>
              <a:cxnSpLocks/>
              <a:stCxn id="70" idx="6"/>
              <a:endCxn id="41" idx="2"/>
            </p:cNvCxnSpPr>
            <p:nvPr/>
          </p:nvCxnSpPr>
          <p:spPr>
            <a:xfrm flipV="1">
              <a:off x="4805987" y="5058375"/>
              <a:ext cx="469629" cy="35414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DA259267-52B8-334B-8BB8-A0B532223597}"/>
                </a:ext>
              </a:extLst>
            </p:cNvPr>
            <p:cNvCxnSpPr>
              <a:cxnSpLocks/>
              <a:stCxn id="71" idx="6"/>
              <a:endCxn id="41" idx="2"/>
            </p:cNvCxnSpPr>
            <p:nvPr/>
          </p:nvCxnSpPr>
          <p:spPr>
            <a:xfrm flipV="1">
              <a:off x="4805987" y="5058375"/>
              <a:ext cx="469629" cy="9446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F102EF77-12D9-BB46-BDC6-74FEFA132C4F}"/>
                </a:ext>
              </a:extLst>
            </p:cNvPr>
            <p:cNvCxnSpPr>
              <a:cxnSpLocks/>
              <a:stCxn id="41" idx="6"/>
              <a:endCxn id="42" idx="1"/>
            </p:cNvCxnSpPr>
            <p:nvPr/>
          </p:nvCxnSpPr>
          <p:spPr>
            <a:xfrm flipV="1">
              <a:off x="5632950" y="5051783"/>
              <a:ext cx="323940" cy="659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DFA08458-EE32-CD49-BB94-F92FB497041F}"/>
                </a:ext>
              </a:extLst>
            </p:cNvPr>
            <p:cNvSpPr/>
            <p:nvPr/>
          </p:nvSpPr>
          <p:spPr>
            <a:xfrm>
              <a:off x="3009741" y="4052801"/>
              <a:ext cx="357334" cy="35733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17B21FE4-F9FB-9F4D-A91A-3DAAC3EAA2C1}"/>
                </a:ext>
              </a:extLst>
            </p:cNvPr>
            <p:cNvSpPr/>
            <p:nvPr/>
          </p:nvSpPr>
          <p:spPr>
            <a:xfrm>
              <a:off x="3009741" y="4643329"/>
              <a:ext cx="357334" cy="35733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E8B98967-5BDB-8B47-B8C3-FA80EDA464E5}"/>
                </a:ext>
              </a:extLst>
            </p:cNvPr>
            <p:cNvSpPr/>
            <p:nvPr/>
          </p:nvSpPr>
          <p:spPr>
            <a:xfrm>
              <a:off x="2998631" y="5233857"/>
              <a:ext cx="357334" cy="35733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1B9FB4FD-D57B-A74C-82C1-8619648279B7}"/>
                </a:ext>
              </a:extLst>
            </p:cNvPr>
            <p:cNvSpPr/>
            <p:nvPr/>
          </p:nvSpPr>
          <p:spPr>
            <a:xfrm>
              <a:off x="2998631" y="5824385"/>
              <a:ext cx="357334" cy="35733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49416D18-1BBC-174D-BC34-DF89692D70DD}"/>
                </a:ext>
              </a:extLst>
            </p:cNvPr>
            <p:cNvSpPr/>
            <p:nvPr/>
          </p:nvSpPr>
          <p:spPr>
            <a:xfrm>
              <a:off x="3733940" y="4052801"/>
              <a:ext cx="357334" cy="35733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2E03DE79-79B3-8447-BD76-C2F3C582FD16}"/>
                </a:ext>
              </a:extLst>
            </p:cNvPr>
            <p:cNvSpPr/>
            <p:nvPr/>
          </p:nvSpPr>
          <p:spPr>
            <a:xfrm>
              <a:off x="3733940" y="4643329"/>
              <a:ext cx="357334" cy="35733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EF7B9E84-9D72-2E45-912E-9D98C38C80E0}"/>
                </a:ext>
              </a:extLst>
            </p:cNvPr>
            <p:cNvSpPr/>
            <p:nvPr/>
          </p:nvSpPr>
          <p:spPr>
            <a:xfrm>
              <a:off x="3722830" y="5233857"/>
              <a:ext cx="357334" cy="35733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391A2DB4-514A-9E44-A08B-4B4082F5D36A}"/>
                </a:ext>
              </a:extLst>
            </p:cNvPr>
            <p:cNvSpPr/>
            <p:nvPr/>
          </p:nvSpPr>
          <p:spPr>
            <a:xfrm>
              <a:off x="3722830" y="5824385"/>
              <a:ext cx="357334" cy="35733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ECF10CFE-E896-5444-80E7-40CCBBDE9467}"/>
                </a:ext>
              </a:extLst>
            </p:cNvPr>
            <p:cNvSpPr/>
            <p:nvPr/>
          </p:nvSpPr>
          <p:spPr>
            <a:xfrm>
              <a:off x="4459763" y="4052801"/>
              <a:ext cx="357334" cy="35733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2388F561-A4E8-BF4E-921E-4FF06C5F8BCB}"/>
                </a:ext>
              </a:extLst>
            </p:cNvPr>
            <p:cNvSpPr/>
            <p:nvPr/>
          </p:nvSpPr>
          <p:spPr>
            <a:xfrm>
              <a:off x="4459763" y="4643329"/>
              <a:ext cx="357334" cy="35733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EF379512-8998-4746-8B88-70E806FB03E3}"/>
                </a:ext>
              </a:extLst>
            </p:cNvPr>
            <p:cNvSpPr/>
            <p:nvPr/>
          </p:nvSpPr>
          <p:spPr>
            <a:xfrm>
              <a:off x="4448653" y="5233857"/>
              <a:ext cx="357334" cy="35733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416DAF07-2D3C-6A42-8308-FD717E691387}"/>
                </a:ext>
              </a:extLst>
            </p:cNvPr>
            <p:cNvSpPr/>
            <p:nvPr/>
          </p:nvSpPr>
          <p:spPr>
            <a:xfrm>
              <a:off x="4448653" y="5824385"/>
              <a:ext cx="357334" cy="35733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0FD438B8-6AFC-2D41-874D-BB4127AD7834}"/>
                </a:ext>
              </a:extLst>
            </p:cNvPr>
            <p:cNvCxnSpPr>
              <a:stCxn id="37" idx="6"/>
              <a:endCxn id="60" idx="2"/>
            </p:cNvCxnSpPr>
            <p:nvPr/>
          </p:nvCxnSpPr>
          <p:spPr>
            <a:xfrm>
              <a:off x="2635367" y="4231468"/>
              <a:ext cx="37437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849AF1EE-AC17-A84A-AAD8-0647850D5671}"/>
                </a:ext>
              </a:extLst>
            </p:cNvPr>
            <p:cNvCxnSpPr/>
            <p:nvPr/>
          </p:nvCxnSpPr>
          <p:spPr>
            <a:xfrm>
              <a:off x="3367075" y="4231468"/>
              <a:ext cx="37437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234B91AA-9003-F946-920E-47DA71365542}"/>
                </a:ext>
              </a:extLst>
            </p:cNvPr>
            <p:cNvCxnSpPr/>
            <p:nvPr/>
          </p:nvCxnSpPr>
          <p:spPr>
            <a:xfrm>
              <a:off x="4091274" y="4231468"/>
              <a:ext cx="37437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BB194220-F697-C248-AC15-FDCF248932AD}"/>
                </a:ext>
              </a:extLst>
            </p:cNvPr>
            <p:cNvCxnSpPr/>
            <p:nvPr/>
          </p:nvCxnSpPr>
          <p:spPr>
            <a:xfrm>
              <a:off x="2635367" y="4821996"/>
              <a:ext cx="37437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9F50C4B1-0F60-5045-B322-A05B4127BF99}"/>
                </a:ext>
              </a:extLst>
            </p:cNvPr>
            <p:cNvCxnSpPr/>
            <p:nvPr/>
          </p:nvCxnSpPr>
          <p:spPr>
            <a:xfrm>
              <a:off x="3367075" y="4821996"/>
              <a:ext cx="37437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90484496-F13F-4446-819A-89460C1C4E43}"/>
                </a:ext>
              </a:extLst>
            </p:cNvPr>
            <p:cNvCxnSpPr/>
            <p:nvPr/>
          </p:nvCxnSpPr>
          <p:spPr>
            <a:xfrm>
              <a:off x="4091274" y="4821996"/>
              <a:ext cx="37437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A85C52E3-939D-AF4C-A99B-B2B5228B0EB6}"/>
                </a:ext>
              </a:extLst>
            </p:cNvPr>
            <p:cNvCxnSpPr/>
            <p:nvPr/>
          </p:nvCxnSpPr>
          <p:spPr>
            <a:xfrm>
              <a:off x="2635367" y="5412524"/>
              <a:ext cx="37437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2491DB7C-51A9-FE4C-9262-09954113E1B8}"/>
                </a:ext>
              </a:extLst>
            </p:cNvPr>
            <p:cNvCxnSpPr/>
            <p:nvPr/>
          </p:nvCxnSpPr>
          <p:spPr>
            <a:xfrm>
              <a:off x="3367075" y="5412524"/>
              <a:ext cx="37437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45D95422-8C5C-4B46-9025-5B4037E21B13}"/>
                </a:ext>
              </a:extLst>
            </p:cNvPr>
            <p:cNvCxnSpPr/>
            <p:nvPr/>
          </p:nvCxnSpPr>
          <p:spPr>
            <a:xfrm>
              <a:off x="4091274" y="5412524"/>
              <a:ext cx="37437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1909F728-EB9E-3D48-ADA5-95A67FECBC56}"/>
                </a:ext>
              </a:extLst>
            </p:cNvPr>
            <p:cNvCxnSpPr/>
            <p:nvPr/>
          </p:nvCxnSpPr>
          <p:spPr>
            <a:xfrm>
              <a:off x="2635367" y="6003052"/>
              <a:ext cx="37437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395F79FE-281C-7C43-97CF-A441D8C2984A}"/>
                </a:ext>
              </a:extLst>
            </p:cNvPr>
            <p:cNvCxnSpPr/>
            <p:nvPr/>
          </p:nvCxnSpPr>
          <p:spPr>
            <a:xfrm>
              <a:off x="3367075" y="6003052"/>
              <a:ext cx="37437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3069B19D-F626-4744-AE07-B99FD3FCC487}"/>
                </a:ext>
              </a:extLst>
            </p:cNvPr>
            <p:cNvCxnSpPr/>
            <p:nvPr/>
          </p:nvCxnSpPr>
          <p:spPr>
            <a:xfrm>
              <a:off x="4091274" y="6003052"/>
              <a:ext cx="37437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A3A272BE-7ECE-E749-B84B-AA9516C22A40}"/>
                </a:ext>
              </a:extLst>
            </p:cNvPr>
            <p:cNvCxnSpPr>
              <a:cxnSpLocks/>
              <a:stCxn id="37" idx="6"/>
              <a:endCxn id="61" idx="2"/>
            </p:cNvCxnSpPr>
            <p:nvPr/>
          </p:nvCxnSpPr>
          <p:spPr>
            <a:xfrm>
              <a:off x="2635367" y="4231468"/>
              <a:ext cx="374374" cy="59052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A0A7A730-A250-A140-8B3E-D109D95B7347}"/>
                </a:ext>
              </a:extLst>
            </p:cNvPr>
            <p:cNvCxnSpPr>
              <a:cxnSpLocks/>
              <a:stCxn id="38" idx="6"/>
              <a:endCxn id="62" idx="2"/>
            </p:cNvCxnSpPr>
            <p:nvPr/>
          </p:nvCxnSpPr>
          <p:spPr>
            <a:xfrm>
              <a:off x="2635367" y="4821996"/>
              <a:ext cx="363264" cy="59052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8C826BEF-3801-7C47-A222-54F0056453F3}"/>
                </a:ext>
              </a:extLst>
            </p:cNvPr>
            <p:cNvCxnSpPr>
              <a:cxnSpLocks/>
              <a:stCxn id="39" idx="6"/>
              <a:endCxn id="63" idx="2"/>
            </p:cNvCxnSpPr>
            <p:nvPr/>
          </p:nvCxnSpPr>
          <p:spPr>
            <a:xfrm>
              <a:off x="2624257" y="5412524"/>
              <a:ext cx="374374" cy="59052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DC89C413-035D-9C46-8036-13E7DC4CE48E}"/>
                </a:ext>
              </a:extLst>
            </p:cNvPr>
            <p:cNvCxnSpPr>
              <a:cxnSpLocks/>
            </p:cNvCxnSpPr>
            <p:nvPr/>
          </p:nvCxnSpPr>
          <p:spPr>
            <a:xfrm>
              <a:off x="3381287" y="4231468"/>
              <a:ext cx="374374" cy="59052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9ECDF519-9348-0F49-A738-D7625176A9F1}"/>
                </a:ext>
              </a:extLst>
            </p:cNvPr>
            <p:cNvCxnSpPr>
              <a:cxnSpLocks/>
            </p:cNvCxnSpPr>
            <p:nvPr/>
          </p:nvCxnSpPr>
          <p:spPr>
            <a:xfrm>
              <a:off x="3381287" y="4821996"/>
              <a:ext cx="363264" cy="59052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EEF1F788-AF9B-6A45-A4AA-6114A7C83B26}"/>
                </a:ext>
              </a:extLst>
            </p:cNvPr>
            <p:cNvCxnSpPr>
              <a:cxnSpLocks/>
            </p:cNvCxnSpPr>
            <p:nvPr/>
          </p:nvCxnSpPr>
          <p:spPr>
            <a:xfrm>
              <a:off x="3370177" y="5412524"/>
              <a:ext cx="374374" cy="59052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A8A81639-EFB3-5E41-80A7-90A587FA9457}"/>
                </a:ext>
              </a:extLst>
            </p:cNvPr>
            <p:cNvCxnSpPr>
              <a:cxnSpLocks/>
            </p:cNvCxnSpPr>
            <p:nvPr/>
          </p:nvCxnSpPr>
          <p:spPr>
            <a:xfrm>
              <a:off x="4096000" y="4231468"/>
              <a:ext cx="374374" cy="59052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D0422633-D382-6342-8A53-AACA96BAD421}"/>
                </a:ext>
              </a:extLst>
            </p:cNvPr>
            <p:cNvCxnSpPr>
              <a:cxnSpLocks/>
            </p:cNvCxnSpPr>
            <p:nvPr/>
          </p:nvCxnSpPr>
          <p:spPr>
            <a:xfrm>
              <a:off x="4096000" y="4821996"/>
              <a:ext cx="363264" cy="59052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18C4CB18-5073-564F-A371-8625965A712A}"/>
                </a:ext>
              </a:extLst>
            </p:cNvPr>
            <p:cNvCxnSpPr>
              <a:cxnSpLocks/>
            </p:cNvCxnSpPr>
            <p:nvPr/>
          </p:nvCxnSpPr>
          <p:spPr>
            <a:xfrm>
              <a:off x="4084890" y="5412524"/>
              <a:ext cx="374374" cy="59052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1AAEB21D-6A17-5B45-942E-C4547C0E3CB4}"/>
                </a:ext>
              </a:extLst>
            </p:cNvPr>
            <p:cNvCxnSpPr>
              <a:cxnSpLocks/>
              <a:stCxn id="37" idx="6"/>
              <a:endCxn id="62" idx="2"/>
            </p:cNvCxnSpPr>
            <p:nvPr/>
          </p:nvCxnSpPr>
          <p:spPr>
            <a:xfrm>
              <a:off x="2635367" y="4231468"/>
              <a:ext cx="363264" cy="11810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Arrow Connector 102">
              <a:extLst>
                <a:ext uri="{FF2B5EF4-FFF2-40B4-BE49-F238E27FC236}">
                  <a16:creationId xmlns:a16="http://schemas.microsoft.com/office/drawing/2014/main" id="{B8D1C441-8352-3945-83FE-EBB6A5612279}"/>
                </a:ext>
              </a:extLst>
            </p:cNvPr>
            <p:cNvCxnSpPr>
              <a:cxnSpLocks/>
              <a:stCxn id="37" idx="6"/>
              <a:endCxn id="63" idx="2"/>
            </p:cNvCxnSpPr>
            <p:nvPr/>
          </p:nvCxnSpPr>
          <p:spPr>
            <a:xfrm>
              <a:off x="2635367" y="4231468"/>
              <a:ext cx="363264" cy="177158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Arrow Connector 105">
              <a:extLst>
                <a:ext uri="{FF2B5EF4-FFF2-40B4-BE49-F238E27FC236}">
                  <a16:creationId xmlns:a16="http://schemas.microsoft.com/office/drawing/2014/main" id="{CB5E850F-0552-4042-B471-4CAE61DFE631}"/>
                </a:ext>
              </a:extLst>
            </p:cNvPr>
            <p:cNvCxnSpPr>
              <a:cxnSpLocks/>
            </p:cNvCxnSpPr>
            <p:nvPr/>
          </p:nvCxnSpPr>
          <p:spPr>
            <a:xfrm>
              <a:off x="3378684" y="4231468"/>
              <a:ext cx="363264" cy="11810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Arrow Connector 106">
              <a:extLst>
                <a:ext uri="{FF2B5EF4-FFF2-40B4-BE49-F238E27FC236}">
                  <a16:creationId xmlns:a16="http://schemas.microsoft.com/office/drawing/2014/main" id="{71275ADB-1CBF-9B47-8AAC-9B4F54A85259}"/>
                </a:ext>
              </a:extLst>
            </p:cNvPr>
            <p:cNvCxnSpPr>
              <a:cxnSpLocks/>
            </p:cNvCxnSpPr>
            <p:nvPr/>
          </p:nvCxnSpPr>
          <p:spPr>
            <a:xfrm>
              <a:off x="3378684" y="4231468"/>
              <a:ext cx="363264" cy="177158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B30EF277-4850-3948-9A70-DD8B6993CC7D}"/>
                </a:ext>
              </a:extLst>
            </p:cNvPr>
            <p:cNvCxnSpPr>
              <a:cxnSpLocks/>
            </p:cNvCxnSpPr>
            <p:nvPr/>
          </p:nvCxnSpPr>
          <p:spPr>
            <a:xfrm>
              <a:off x="4094114" y="4229567"/>
              <a:ext cx="363264" cy="11810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7C68722E-493B-6140-B9F0-4DDB1D8455E5}"/>
                </a:ext>
              </a:extLst>
            </p:cNvPr>
            <p:cNvCxnSpPr>
              <a:cxnSpLocks/>
            </p:cNvCxnSpPr>
            <p:nvPr/>
          </p:nvCxnSpPr>
          <p:spPr>
            <a:xfrm>
              <a:off x="4094114" y="4229567"/>
              <a:ext cx="363264" cy="177158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id="{2CABE5CD-274A-E54B-AAD7-320F7DCFDCDD}"/>
                </a:ext>
              </a:extLst>
            </p:cNvPr>
            <p:cNvCxnSpPr>
              <a:cxnSpLocks/>
              <a:stCxn id="38" idx="6"/>
              <a:endCxn id="63" idx="2"/>
            </p:cNvCxnSpPr>
            <p:nvPr/>
          </p:nvCxnSpPr>
          <p:spPr>
            <a:xfrm>
              <a:off x="2635367" y="4821996"/>
              <a:ext cx="363264" cy="11810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C5FC586C-8817-314A-9D25-73ABBE0D2BD0}"/>
                </a:ext>
              </a:extLst>
            </p:cNvPr>
            <p:cNvCxnSpPr>
              <a:cxnSpLocks/>
              <a:stCxn id="38" idx="6"/>
              <a:endCxn id="60" idx="2"/>
            </p:cNvCxnSpPr>
            <p:nvPr/>
          </p:nvCxnSpPr>
          <p:spPr>
            <a:xfrm flipV="1">
              <a:off x="2635367" y="4231468"/>
              <a:ext cx="374374" cy="59052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8BD37188-989B-6649-A2BA-15E137AAE533}"/>
                </a:ext>
              </a:extLst>
            </p:cNvPr>
            <p:cNvCxnSpPr>
              <a:cxnSpLocks/>
            </p:cNvCxnSpPr>
            <p:nvPr/>
          </p:nvCxnSpPr>
          <p:spPr>
            <a:xfrm>
              <a:off x="3379219" y="4821996"/>
              <a:ext cx="363264" cy="11810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Arrow Connector 116">
              <a:extLst>
                <a:ext uri="{FF2B5EF4-FFF2-40B4-BE49-F238E27FC236}">
                  <a16:creationId xmlns:a16="http://schemas.microsoft.com/office/drawing/2014/main" id="{A7D4FFAB-5296-4940-9106-F4969D0B12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79219" y="4231468"/>
              <a:ext cx="374374" cy="59052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Arrow Connector 117">
              <a:extLst>
                <a:ext uri="{FF2B5EF4-FFF2-40B4-BE49-F238E27FC236}">
                  <a16:creationId xmlns:a16="http://schemas.microsoft.com/office/drawing/2014/main" id="{D6B936D8-A36E-284C-81C6-E9786CD2F450}"/>
                </a:ext>
              </a:extLst>
            </p:cNvPr>
            <p:cNvCxnSpPr>
              <a:cxnSpLocks/>
            </p:cNvCxnSpPr>
            <p:nvPr/>
          </p:nvCxnSpPr>
          <p:spPr>
            <a:xfrm>
              <a:off x="4087275" y="4821996"/>
              <a:ext cx="363264" cy="11810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D185321D-8590-704F-93EC-43CA16E5B1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87275" y="4231468"/>
              <a:ext cx="374374" cy="59052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Arrow Connector 119">
              <a:extLst>
                <a:ext uri="{FF2B5EF4-FFF2-40B4-BE49-F238E27FC236}">
                  <a16:creationId xmlns:a16="http://schemas.microsoft.com/office/drawing/2014/main" id="{64947453-277A-1947-A5E8-52FA73692F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37253" y="4820095"/>
              <a:ext cx="374374" cy="59052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Arrow Connector 120">
              <a:extLst>
                <a:ext uri="{FF2B5EF4-FFF2-40B4-BE49-F238E27FC236}">
                  <a16:creationId xmlns:a16="http://schemas.microsoft.com/office/drawing/2014/main" id="{2CAE2373-A409-264F-B85B-E551EF1AF2DD}"/>
                </a:ext>
              </a:extLst>
            </p:cNvPr>
            <p:cNvCxnSpPr>
              <a:cxnSpLocks/>
              <a:stCxn id="39" idx="6"/>
              <a:endCxn id="60" idx="2"/>
            </p:cNvCxnSpPr>
            <p:nvPr/>
          </p:nvCxnSpPr>
          <p:spPr>
            <a:xfrm flipV="1">
              <a:off x="2624257" y="4231468"/>
              <a:ext cx="385484" cy="11810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22C237CA-2DF2-6746-A035-B8AE0329A9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81187" y="4821996"/>
              <a:ext cx="374374" cy="59052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Arrow Connector 124">
              <a:extLst>
                <a:ext uri="{FF2B5EF4-FFF2-40B4-BE49-F238E27FC236}">
                  <a16:creationId xmlns:a16="http://schemas.microsoft.com/office/drawing/2014/main" id="{04EADB89-20BD-E946-B7B8-2D6DC8DB3A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68191" y="4233369"/>
              <a:ext cx="385484" cy="11810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Arrow Connector 125">
              <a:extLst>
                <a:ext uri="{FF2B5EF4-FFF2-40B4-BE49-F238E27FC236}">
                  <a16:creationId xmlns:a16="http://schemas.microsoft.com/office/drawing/2014/main" id="{05402957-8596-3E49-86C7-C70BFCFFCA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89773" y="4824622"/>
              <a:ext cx="374374" cy="59052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Arrow Connector 126">
              <a:extLst>
                <a:ext uri="{FF2B5EF4-FFF2-40B4-BE49-F238E27FC236}">
                  <a16:creationId xmlns:a16="http://schemas.microsoft.com/office/drawing/2014/main" id="{3991835B-A8E9-DE42-97A7-972B1F8699E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76777" y="4235995"/>
              <a:ext cx="385484" cy="11810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Arrow Connector 127">
              <a:extLst>
                <a:ext uri="{FF2B5EF4-FFF2-40B4-BE49-F238E27FC236}">
                  <a16:creationId xmlns:a16="http://schemas.microsoft.com/office/drawing/2014/main" id="{E605E3D2-7071-BB43-BF07-1E4BC2D87CBF}"/>
                </a:ext>
              </a:extLst>
            </p:cNvPr>
            <p:cNvCxnSpPr>
              <a:cxnSpLocks/>
              <a:stCxn id="40" idx="6"/>
              <a:endCxn id="62" idx="2"/>
            </p:cNvCxnSpPr>
            <p:nvPr/>
          </p:nvCxnSpPr>
          <p:spPr>
            <a:xfrm flipV="1">
              <a:off x="2624257" y="5412524"/>
              <a:ext cx="374374" cy="59052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Arrow Connector 130">
              <a:extLst>
                <a:ext uri="{FF2B5EF4-FFF2-40B4-BE49-F238E27FC236}">
                  <a16:creationId xmlns:a16="http://schemas.microsoft.com/office/drawing/2014/main" id="{36D07932-D322-D74C-A8FD-FF6395664D6E}"/>
                </a:ext>
              </a:extLst>
            </p:cNvPr>
            <p:cNvCxnSpPr>
              <a:cxnSpLocks/>
              <a:stCxn id="40" idx="6"/>
              <a:endCxn id="61" idx="2"/>
            </p:cNvCxnSpPr>
            <p:nvPr/>
          </p:nvCxnSpPr>
          <p:spPr>
            <a:xfrm flipV="1">
              <a:off x="2624257" y="4821996"/>
              <a:ext cx="385484" cy="11810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Arrow Connector 133">
              <a:extLst>
                <a:ext uri="{FF2B5EF4-FFF2-40B4-BE49-F238E27FC236}">
                  <a16:creationId xmlns:a16="http://schemas.microsoft.com/office/drawing/2014/main" id="{D80E170D-6756-7146-8ECF-DC1DA68EA195}"/>
                </a:ext>
              </a:extLst>
            </p:cNvPr>
            <p:cNvCxnSpPr>
              <a:cxnSpLocks/>
              <a:stCxn id="40" idx="6"/>
              <a:endCxn id="60" idx="2"/>
            </p:cNvCxnSpPr>
            <p:nvPr/>
          </p:nvCxnSpPr>
          <p:spPr>
            <a:xfrm flipV="1">
              <a:off x="2624257" y="4231468"/>
              <a:ext cx="385484" cy="177158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Arrow Connector 136">
              <a:extLst>
                <a:ext uri="{FF2B5EF4-FFF2-40B4-BE49-F238E27FC236}">
                  <a16:creationId xmlns:a16="http://schemas.microsoft.com/office/drawing/2014/main" id="{F73718F7-B965-1248-99E9-0EF331F794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59378" y="5426965"/>
              <a:ext cx="374374" cy="59052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Arrow Connector 137">
              <a:extLst>
                <a:ext uri="{FF2B5EF4-FFF2-40B4-BE49-F238E27FC236}">
                  <a16:creationId xmlns:a16="http://schemas.microsoft.com/office/drawing/2014/main" id="{413536F5-345E-4C4C-A521-60095FDCA2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59378" y="4836437"/>
              <a:ext cx="385484" cy="11810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Arrow Connector 138">
              <a:extLst>
                <a:ext uri="{FF2B5EF4-FFF2-40B4-BE49-F238E27FC236}">
                  <a16:creationId xmlns:a16="http://schemas.microsoft.com/office/drawing/2014/main" id="{E9FC7E96-9237-AE44-892F-781DC7B9C1D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59378" y="4245909"/>
              <a:ext cx="385484" cy="177158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Arrow Connector 139">
              <a:extLst>
                <a:ext uri="{FF2B5EF4-FFF2-40B4-BE49-F238E27FC236}">
                  <a16:creationId xmlns:a16="http://schemas.microsoft.com/office/drawing/2014/main" id="{970F1777-DDA1-034B-BB22-9CC6037B76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75729" y="5426965"/>
              <a:ext cx="374374" cy="59052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Arrow Connector 140">
              <a:extLst>
                <a:ext uri="{FF2B5EF4-FFF2-40B4-BE49-F238E27FC236}">
                  <a16:creationId xmlns:a16="http://schemas.microsoft.com/office/drawing/2014/main" id="{C93035F9-5A76-DB4E-81A0-D4415C0A75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75729" y="4836437"/>
              <a:ext cx="385484" cy="11810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Arrow Connector 141">
              <a:extLst>
                <a:ext uri="{FF2B5EF4-FFF2-40B4-BE49-F238E27FC236}">
                  <a16:creationId xmlns:a16="http://schemas.microsoft.com/office/drawing/2014/main" id="{00212138-29FC-B64D-B0EF-0097053256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75729" y="4245909"/>
              <a:ext cx="385484" cy="177158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7" name="TextBox 146">
            <a:extLst>
              <a:ext uri="{FF2B5EF4-FFF2-40B4-BE49-F238E27FC236}">
                <a16:creationId xmlns:a16="http://schemas.microsoft.com/office/drawing/2014/main" id="{BDF6611A-AB87-4F4C-B495-7393562226AD}"/>
              </a:ext>
            </a:extLst>
          </p:cNvPr>
          <p:cNvSpPr txBox="1"/>
          <p:nvPr/>
        </p:nvSpPr>
        <p:spPr>
          <a:xfrm>
            <a:off x="6312466" y="4342066"/>
            <a:ext cx="2771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5-layer neural network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F0FD3D7-1771-834A-8D5F-B7468AAF79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9/25/18</a:t>
            </a:r>
          </a:p>
        </p:txBody>
      </p:sp>
      <p:sp>
        <p:nvSpPr>
          <p:cNvPr id="33" name="Footer Placeholder 32">
            <a:extLst>
              <a:ext uri="{FF2B5EF4-FFF2-40B4-BE49-F238E27FC236}">
                <a16:creationId xmlns:a16="http://schemas.microsoft.com/office/drawing/2014/main" id="{F4415A21-19B1-5747-B498-35F2324C3A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 @SDSU</a:t>
            </a:r>
          </a:p>
        </p:txBody>
      </p:sp>
      <p:sp>
        <p:nvSpPr>
          <p:cNvPr id="72" name="Slide Number Placeholder 71">
            <a:extLst>
              <a:ext uri="{FF2B5EF4-FFF2-40B4-BE49-F238E27FC236}">
                <a16:creationId xmlns:a16="http://schemas.microsoft.com/office/drawing/2014/main" id="{47057C29-7815-AE45-B213-2F58C3111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40EEF-6687-9141-ADCF-519F70E0D3E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779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43F9CB-9261-AF45-B11C-3DD49C1B03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82356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Notations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5E23F6-2511-B942-A723-DD1A946070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3421" y="98463"/>
            <a:ext cx="910525" cy="632918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CF167827-352A-A646-B941-FA8F46774F3A}"/>
              </a:ext>
            </a:extLst>
          </p:cNvPr>
          <p:cNvGrpSpPr/>
          <p:nvPr/>
        </p:nvGrpSpPr>
        <p:grpSpPr>
          <a:xfrm>
            <a:off x="2118544" y="1843607"/>
            <a:ext cx="4885191" cy="2128918"/>
            <a:chOff x="2118544" y="1843607"/>
            <a:chExt cx="4885191" cy="212891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Rectangle 91">
                  <a:extLst>
                    <a:ext uri="{FF2B5EF4-FFF2-40B4-BE49-F238E27FC236}">
                      <a16:creationId xmlns:a16="http://schemas.microsoft.com/office/drawing/2014/main" id="{B286F1FC-B400-F943-A05D-0A30A59B4533}"/>
                    </a:ext>
                  </a:extLst>
                </p:cNvPr>
                <p:cNvSpPr/>
                <p:nvPr/>
              </p:nvSpPr>
              <p:spPr>
                <a:xfrm>
                  <a:off x="2124352" y="2113132"/>
                  <a:ext cx="460767" cy="369332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2" name="Rectangle 91">
                  <a:extLst>
                    <a:ext uri="{FF2B5EF4-FFF2-40B4-BE49-F238E27FC236}">
                      <a16:creationId xmlns:a16="http://schemas.microsoft.com/office/drawing/2014/main" id="{B286F1FC-B400-F943-A05D-0A30A59B453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24352" y="2113132"/>
                  <a:ext cx="460767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3" name="Rectangle 92">
                  <a:extLst>
                    <a:ext uri="{FF2B5EF4-FFF2-40B4-BE49-F238E27FC236}">
                      <a16:creationId xmlns:a16="http://schemas.microsoft.com/office/drawing/2014/main" id="{D069C5AC-BB7D-6C42-963D-98DA8C69943E}"/>
                    </a:ext>
                  </a:extLst>
                </p:cNvPr>
                <p:cNvSpPr/>
                <p:nvPr/>
              </p:nvSpPr>
              <p:spPr>
                <a:xfrm>
                  <a:off x="2118544" y="2699215"/>
                  <a:ext cx="466090" cy="369332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3" name="Rectangle 92">
                  <a:extLst>
                    <a:ext uri="{FF2B5EF4-FFF2-40B4-BE49-F238E27FC236}">
                      <a16:creationId xmlns:a16="http://schemas.microsoft.com/office/drawing/2014/main" id="{D069C5AC-BB7D-6C42-963D-98DA8C69943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18544" y="2699215"/>
                  <a:ext cx="466090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Rectangle 93">
                  <a:extLst>
                    <a:ext uri="{FF2B5EF4-FFF2-40B4-BE49-F238E27FC236}">
                      <a16:creationId xmlns:a16="http://schemas.microsoft.com/office/drawing/2014/main" id="{DE875902-2B5F-4046-8DDE-B86C62D2C5A7}"/>
                    </a:ext>
                  </a:extLst>
                </p:cNvPr>
                <p:cNvSpPr/>
                <p:nvPr/>
              </p:nvSpPr>
              <p:spPr>
                <a:xfrm>
                  <a:off x="2118544" y="3281020"/>
                  <a:ext cx="466090" cy="369332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4" name="Rectangle 93">
                  <a:extLst>
                    <a:ext uri="{FF2B5EF4-FFF2-40B4-BE49-F238E27FC236}">
                      <a16:creationId xmlns:a16="http://schemas.microsoft.com/office/drawing/2014/main" id="{DE875902-2B5F-4046-8DDE-B86C62D2C5A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18544" y="3281020"/>
                  <a:ext cx="466090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79F08DC7-2206-E048-A68E-47F01185814C}"/>
                </a:ext>
              </a:extLst>
            </p:cNvPr>
            <p:cNvSpPr/>
            <p:nvPr/>
          </p:nvSpPr>
          <p:spPr>
            <a:xfrm>
              <a:off x="3138160" y="1843607"/>
              <a:ext cx="357334" cy="35733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4B75F4D5-C63F-C14D-84F1-6652DE3AAEA4}"/>
                </a:ext>
              </a:extLst>
            </p:cNvPr>
            <p:cNvSpPr/>
            <p:nvPr/>
          </p:nvSpPr>
          <p:spPr>
            <a:xfrm>
              <a:off x="3138160" y="2434135"/>
              <a:ext cx="357334" cy="35733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BF4CE3AE-98AE-2C47-A6B8-FC4A1E694EFF}"/>
                </a:ext>
              </a:extLst>
            </p:cNvPr>
            <p:cNvSpPr/>
            <p:nvPr/>
          </p:nvSpPr>
          <p:spPr>
            <a:xfrm>
              <a:off x="3127050" y="3024663"/>
              <a:ext cx="357334" cy="35733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1733E805-FB31-C34F-9EDA-357A2AE0C0B3}"/>
                </a:ext>
              </a:extLst>
            </p:cNvPr>
            <p:cNvSpPr/>
            <p:nvPr/>
          </p:nvSpPr>
          <p:spPr>
            <a:xfrm>
              <a:off x="3127050" y="3615191"/>
              <a:ext cx="357334" cy="35733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1A3EE710-6059-EF4A-AD07-65F5AB912F87}"/>
                </a:ext>
              </a:extLst>
            </p:cNvPr>
            <p:cNvSpPr/>
            <p:nvPr/>
          </p:nvSpPr>
          <p:spPr>
            <a:xfrm>
              <a:off x="6135743" y="2670514"/>
              <a:ext cx="357334" cy="35733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2E51E983-0269-7945-A005-C491AB080EE7}"/>
                    </a:ext>
                  </a:extLst>
                </p:cNvPr>
                <p:cNvSpPr txBox="1"/>
                <p:nvPr/>
              </p:nvSpPr>
              <p:spPr>
                <a:xfrm>
                  <a:off x="6817017" y="2704089"/>
                  <a:ext cx="186718" cy="27699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2E51E983-0269-7945-A005-C491AB080E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17017" y="2704089"/>
                  <a:ext cx="186718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26667" t="-13043" r="-26667" b="-21739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749651C0-7C28-0945-99A4-CB5A320996A0}"/>
                </a:ext>
              </a:extLst>
            </p:cNvPr>
            <p:cNvCxnSpPr>
              <a:stCxn id="92" idx="3"/>
              <a:endCxn id="95" idx="2"/>
            </p:cNvCxnSpPr>
            <p:nvPr/>
          </p:nvCxnSpPr>
          <p:spPr>
            <a:xfrm flipV="1">
              <a:off x="2585119" y="2022274"/>
              <a:ext cx="553041" cy="27552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id="{CA7D24D2-9647-8647-AB88-84621B284675}"/>
                </a:ext>
              </a:extLst>
            </p:cNvPr>
            <p:cNvCxnSpPr>
              <a:cxnSpLocks/>
              <a:stCxn id="93" idx="3"/>
              <a:endCxn id="95" idx="2"/>
            </p:cNvCxnSpPr>
            <p:nvPr/>
          </p:nvCxnSpPr>
          <p:spPr>
            <a:xfrm flipV="1">
              <a:off x="2584634" y="2022274"/>
              <a:ext cx="553526" cy="86160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Arrow Connector 102">
              <a:extLst>
                <a:ext uri="{FF2B5EF4-FFF2-40B4-BE49-F238E27FC236}">
                  <a16:creationId xmlns:a16="http://schemas.microsoft.com/office/drawing/2014/main" id="{8BA8A01C-F1C9-F441-B6B4-24A7A43BC807}"/>
                </a:ext>
              </a:extLst>
            </p:cNvPr>
            <p:cNvCxnSpPr>
              <a:cxnSpLocks/>
              <a:stCxn id="94" idx="3"/>
              <a:endCxn id="95" idx="2"/>
            </p:cNvCxnSpPr>
            <p:nvPr/>
          </p:nvCxnSpPr>
          <p:spPr>
            <a:xfrm flipV="1">
              <a:off x="2584634" y="2022274"/>
              <a:ext cx="553526" cy="144341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9DB1FA1B-CD82-234F-8922-35A03C1648D9}"/>
                </a:ext>
              </a:extLst>
            </p:cNvPr>
            <p:cNvCxnSpPr>
              <a:cxnSpLocks/>
              <a:stCxn id="92" idx="3"/>
              <a:endCxn id="96" idx="2"/>
            </p:cNvCxnSpPr>
            <p:nvPr/>
          </p:nvCxnSpPr>
          <p:spPr>
            <a:xfrm>
              <a:off x="2585119" y="2297798"/>
              <a:ext cx="553041" cy="31500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FAE6B9FE-9AB2-F447-BF4F-57AB3CE24E36}"/>
                </a:ext>
              </a:extLst>
            </p:cNvPr>
            <p:cNvCxnSpPr>
              <a:cxnSpLocks/>
              <a:stCxn id="92" idx="3"/>
              <a:endCxn id="97" idx="2"/>
            </p:cNvCxnSpPr>
            <p:nvPr/>
          </p:nvCxnSpPr>
          <p:spPr>
            <a:xfrm>
              <a:off x="2585119" y="2297798"/>
              <a:ext cx="541931" cy="90553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Arrow Connector 105">
              <a:extLst>
                <a:ext uri="{FF2B5EF4-FFF2-40B4-BE49-F238E27FC236}">
                  <a16:creationId xmlns:a16="http://schemas.microsoft.com/office/drawing/2014/main" id="{8149C673-8266-8747-A897-6FDEDEE9A0DE}"/>
                </a:ext>
              </a:extLst>
            </p:cNvPr>
            <p:cNvCxnSpPr>
              <a:cxnSpLocks/>
              <a:stCxn id="92" idx="3"/>
              <a:endCxn id="98" idx="2"/>
            </p:cNvCxnSpPr>
            <p:nvPr/>
          </p:nvCxnSpPr>
          <p:spPr>
            <a:xfrm>
              <a:off x="2585119" y="2297798"/>
              <a:ext cx="541931" cy="149606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Arrow Connector 106">
              <a:extLst>
                <a:ext uri="{FF2B5EF4-FFF2-40B4-BE49-F238E27FC236}">
                  <a16:creationId xmlns:a16="http://schemas.microsoft.com/office/drawing/2014/main" id="{4B9A3481-A349-4D47-8F12-476CC864537A}"/>
                </a:ext>
              </a:extLst>
            </p:cNvPr>
            <p:cNvCxnSpPr>
              <a:cxnSpLocks/>
              <a:stCxn id="93" idx="3"/>
              <a:endCxn id="96" idx="2"/>
            </p:cNvCxnSpPr>
            <p:nvPr/>
          </p:nvCxnSpPr>
          <p:spPr>
            <a:xfrm flipV="1">
              <a:off x="2584634" y="2612802"/>
              <a:ext cx="553526" cy="27107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B33CEA7A-AFD0-0544-8D32-976833A747DB}"/>
                </a:ext>
              </a:extLst>
            </p:cNvPr>
            <p:cNvCxnSpPr>
              <a:cxnSpLocks/>
              <a:stCxn id="93" idx="3"/>
              <a:endCxn id="98" idx="2"/>
            </p:cNvCxnSpPr>
            <p:nvPr/>
          </p:nvCxnSpPr>
          <p:spPr>
            <a:xfrm>
              <a:off x="2584634" y="2883881"/>
              <a:ext cx="542416" cy="9099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55170AA6-6BEE-A549-BFC9-DA4004868D7A}"/>
                </a:ext>
              </a:extLst>
            </p:cNvPr>
            <p:cNvCxnSpPr>
              <a:cxnSpLocks/>
              <a:stCxn id="93" idx="3"/>
              <a:endCxn id="97" idx="2"/>
            </p:cNvCxnSpPr>
            <p:nvPr/>
          </p:nvCxnSpPr>
          <p:spPr>
            <a:xfrm>
              <a:off x="2584634" y="2883881"/>
              <a:ext cx="542416" cy="31944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id="{58583E2F-EF0F-DE45-B11C-AFE3A43A5484}"/>
                </a:ext>
              </a:extLst>
            </p:cNvPr>
            <p:cNvCxnSpPr>
              <a:cxnSpLocks/>
              <a:stCxn id="94" idx="3"/>
              <a:endCxn id="98" idx="2"/>
            </p:cNvCxnSpPr>
            <p:nvPr/>
          </p:nvCxnSpPr>
          <p:spPr>
            <a:xfrm>
              <a:off x="2584634" y="3465686"/>
              <a:ext cx="542416" cy="32817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Arrow Connector 110">
              <a:extLst>
                <a:ext uri="{FF2B5EF4-FFF2-40B4-BE49-F238E27FC236}">
                  <a16:creationId xmlns:a16="http://schemas.microsoft.com/office/drawing/2014/main" id="{A4BD19D5-8B67-8646-BE38-C7B2A15025B1}"/>
                </a:ext>
              </a:extLst>
            </p:cNvPr>
            <p:cNvCxnSpPr>
              <a:cxnSpLocks/>
              <a:stCxn id="94" idx="3"/>
              <a:endCxn id="97" idx="2"/>
            </p:cNvCxnSpPr>
            <p:nvPr/>
          </p:nvCxnSpPr>
          <p:spPr>
            <a:xfrm flipV="1">
              <a:off x="2584634" y="3203330"/>
              <a:ext cx="542416" cy="2623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Arrow Connector 111">
              <a:extLst>
                <a:ext uri="{FF2B5EF4-FFF2-40B4-BE49-F238E27FC236}">
                  <a16:creationId xmlns:a16="http://schemas.microsoft.com/office/drawing/2014/main" id="{82229E83-0DC4-0047-B877-0593BD216563}"/>
                </a:ext>
              </a:extLst>
            </p:cNvPr>
            <p:cNvCxnSpPr>
              <a:cxnSpLocks/>
              <a:endCxn id="96" idx="2"/>
            </p:cNvCxnSpPr>
            <p:nvPr/>
          </p:nvCxnSpPr>
          <p:spPr>
            <a:xfrm flipV="1">
              <a:off x="2584634" y="2612802"/>
              <a:ext cx="553526" cy="8428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97592896-2B63-724E-B2A3-76032FC9CF6B}"/>
                </a:ext>
              </a:extLst>
            </p:cNvPr>
            <p:cNvCxnSpPr>
              <a:cxnSpLocks/>
              <a:stCxn id="123" idx="6"/>
              <a:endCxn id="99" idx="2"/>
            </p:cNvCxnSpPr>
            <p:nvPr/>
          </p:nvCxnSpPr>
          <p:spPr>
            <a:xfrm>
              <a:off x="5677224" y="2612802"/>
              <a:ext cx="458519" cy="23637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Arrow Connector 113">
              <a:extLst>
                <a:ext uri="{FF2B5EF4-FFF2-40B4-BE49-F238E27FC236}">
                  <a16:creationId xmlns:a16="http://schemas.microsoft.com/office/drawing/2014/main" id="{A76D1353-4C1A-B840-85C3-19F4AB2986FD}"/>
                </a:ext>
              </a:extLst>
            </p:cNvPr>
            <p:cNvCxnSpPr>
              <a:cxnSpLocks/>
              <a:stCxn id="124" idx="6"/>
              <a:endCxn id="99" idx="2"/>
            </p:cNvCxnSpPr>
            <p:nvPr/>
          </p:nvCxnSpPr>
          <p:spPr>
            <a:xfrm flipV="1">
              <a:off x="5666114" y="2849181"/>
              <a:ext cx="469629" cy="35414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Arrow Connector 114">
              <a:extLst>
                <a:ext uri="{FF2B5EF4-FFF2-40B4-BE49-F238E27FC236}">
                  <a16:creationId xmlns:a16="http://schemas.microsoft.com/office/drawing/2014/main" id="{00993A5E-8E5E-EF45-A9F4-E013E0782E98}"/>
                </a:ext>
              </a:extLst>
            </p:cNvPr>
            <p:cNvCxnSpPr>
              <a:cxnSpLocks/>
              <a:stCxn id="99" idx="6"/>
              <a:endCxn id="100" idx="1"/>
            </p:cNvCxnSpPr>
            <p:nvPr/>
          </p:nvCxnSpPr>
          <p:spPr>
            <a:xfrm flipV="1">
              <a:off x="6493077" y="2842589"/>
              <a:ext cx="323940" cy="659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71995457-81A7-E547-961A-B92E64B48B7F}"/>
                </a:ext>
              </a:extLst>
            </p:cNvPr>
            <p:cNvSpPr/>
            <p:nvPr/>
          </p:nvSpPr>
          <p:spPr>
            <a:xfrm>
              <a:off x="3869868" y="1843607"/>
              <a:ext cx="357334" cy="35733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A469CA94-F88C-C54E-814D-B82C270AD54A}"/>
                </a:ext>
              </a:extLst>
            </p:cNvPr>
            <p:cNvSpPr/>
            <p:nvPr/>
          </p:nvSpPr>
          <p:spPr>
            <a:xfrm>
              <a:off x="3869868" y="2434135"/>
              <a:ext cx="357334" cy="35733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125CBAE7-3C62-914F-A869-6747065A6F3A}"/>
                </a:ext>
              </a:extLst>
            </p:cNvPr>
            <p:cNvSpPr/>
            <p:nvPr/>
          </p:nvSpPr>
          <p:spPr>
            <a:xfrm>
              <a:off x="3858758" y="3024663"/>
              <a:ext cx="357334" cy="35733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AFC80812-9B2E-844F-B239-E11023289D2C}"/>
                </a:ext>
              </a:extLst>
            </p:cNvPr>
            <p:cNvSpPr/>
            <p:nvPr/>
          </p:nvSpPr>
          <p:spPr>
            <a:xfrm>
              <a:off x="3858758" y="3615191"/>
              <a:ext cx="357334" cy="35733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D2D1A949-068E-5141-88C5-006C38F2FD7F}"/>
                </a:ext>
              </a:extLst>
            </p:cNvPr>
            <p:cNvSpPr/>
            <p:nvPr/>
          </p:nvSpPr>
          <p:spPr>
            <a:xfrm>
              <a:off x="4594067" y="2121513"/>
              <a:ext cx="357334" cy="35733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B7FFBBA1-1AFF-E248-A914-BD3A9143072C}"/>
                </a:ext>
              </a:extLst>
            </p:cNvPr>
            <p:cNvSpPr/>
            <p:nvPr/>
          </p:nvSpPr>
          <p:spPr>
            <a:xfrm>
              <a:off x="4594067" y="2712041"/>
              <a:ext cx="357334" cy="35733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68D5AE93-873B-8C4B-8E04-58C26516CF41}"/>
                </a:ext>
              </a:extLst>
            </p:cNvPr>
            <p:cNvSpPr/>
            <p:nvPr/>
          </p:nvSpPr>
          <p:spPr>
            <a:xfrm>
              <a:off x="4582957" y="3302569"/>
              <a:ext cx="357334" cy="35733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84F34A0D-4EA4-B84B-A2FD-B9D72B4E20C5}"/>
                </a:ext>
              </a:extLst>
            </p:cNvPr>
            <p:cNvSpPr/>
            <p:nvPr/>
          </p:nvSpPr>
          <p:spPr>
            <a:xfrm>
              <a:off x="5319890" y="2434135"/>
              <a:ext cx="357334" cy="35733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CDA3140C-563A-6545-8A26-38DBD696F994}"/>
                </a:ext>
              </a:extLst>
            </p:cNvPr>
            <p:cNvSpPr/>
            <p:nvPr/>
          </p:nvSpPr>
          <p:spPr>
            <a:xfrm>
              <a:off x="5308780" y="3024663"/>
              <a:ext cx="357334" cy="35733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5" name="Straight Arrow Connector 124">
              <a:extLst>
                <a:ext uri="{FF2B5EF4-FFF2-40B4-BE49-F238E27FC236}">
                  <a16:creationId xmlns:a16="http://schemas.microsoft.com/office/drawing/2014/main" id="{84722306-1AA3-B543-BE59-1FF1DAE9A174}"/>
                </a:ext>
              </a:extLst>
            </p:cNvPr>
            <p:cNvCxnSpPr>
              <a:cxnSpLocks/>
              <a:stCxn id="95" idx="6"/>
              <a:endCxn id="116" idx="2"/>
            </p:cNvCxnSpPr>
            <p:nvPr/>
          </p:nvCxnSpPr>
          <p:spPr>
            <a:xfrm>
              <a:off x="3495494" y="2022274"/>
              <a:ext cx="37437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Arrow Connector 125">
              <a:extLst>
                <a:ext uri="{FF2B5EF4-FFF2-40B4-BE49-F238E27FC236}">
                  <a16:creationId xmlns:a16="http://schemas.microsoft.com/office/drawing/2014/main" id="{EC8F7843-0192-E044-85AA-7F975EED9DE7}"/>
                </a:ext>
              </a:extLst>
            </p:cNvPr>
            <p:cNvCxnSpPr>
              <a:cxnSpLocks/>
              <a:stCxn id="116" idx="6"/>
              <a:endCxn id="120" idx="2"/>
            </p:cNvCxnSpPr>
            <p:nvPr/>
          </p:nvCxnSpPr>
          <p:spPr>
            <a:xfrm>
              <a:off x="4227202" y="2022274"/>
              <a:ext cx="366865" cy="27790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Arrow Connector 126">
              <a:extLst>
                <a:ext uri="{FF2B5EF4-FFF2-40B4-BE49-F238E27FC236}">
                  <a16:creationId xmlns:a16="http://schemas.microsoft.com/office/drawing/2014/main" id="{DDADD10F-B22E-CD42-B930-7F48A1D8952F}"/>
                </a:ext>
              </a:extLst>
            </p:cNvPr>
            <p:cNvCxnSpPr/>
            <p:nvPr/>
          </p:nvCxnSpPr>
          <p:spPr>
            <a:xfrm>
              <a:off x="3495494" y="2612802"/>
              <a:ext cx="37437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Arrow Connector 127">
              <a:extLst>
                <a:ext uri="{FF2B5EF4-FFF2-40B4-BE49-F238E27FC236}">
                  <a16:creationId xmlns:a16="http://schemas.microsoft.com/office/drawing/2014/main" id="{0D3598EA-A7CE-CD41-A6CE-640559D3B0B5}"/>
                </a:ext>
              </a:extLst>
            </p:cNvPr>
            <p:cNvCxnSpPr>
              <a:cxnSpLocks/>
              <a:stCxn id="117" idx="6"/>
              <a:endCxn id="121" idx="2"/>
            </p:cNvCxnSpPr>
            <p:nvPr/>
          </p:nvCxnSpPr>
          <p:spPr>
            <a:xfrm>
              <a:off x="4227202" y="2612802"/>
              <a:ext cx="366865" cy="27790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Arrow Connector 128">
              <a:extLst>
                <a:ext uri="{FF2B5EF4-FFF2-40B4-BE49-F238E27FC236}">
                  <a16:creationId xmlns:a16="http://schemas.microsoft.com/office/drawing/2014/main" id="{F173F287-997F-4141-B230-25D3A859A44C}"/>
                </a:ext>
              </a:extLst>
            </p:cNvPr>
            <p:cNvCxnSpPr>
              <a:cxnSpLocks/>
              <a:stCxn id="120" idx="6"/>
            </p:cNvCxnSpPr>
            <p:nvPr/>
          </p:nvCxnSpPr>
          <p:spPr>
            <a:xfrm>
              <a:off x="4951401" y="2300180"/>
              <a:ext cx="374374" cy="31262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Arrow Connector 129">
              <a:extLst>
                <a:ext uri="{FF2B5EF4-FFF2-40B4-BE49-F238E27FC236}">
                  <a16:creationId xmlns:a16="http://schemas.microsoft.com/office/drawing/2014/main" id="{4C5F28B4-26EA-CA47-BB2E-A6C05F24D97F}"/>
                </a:ext>
              </a:extLst>
            </p:cNvPr>
            <p:cNvCxnSpPr/>
            <p:nvPr/>
          </p:nvCxnSpPr>
          <p:spPr>
            <a:xfrm>
              <a:off x="3495494" y="3203330"/>
              <a:ext cx="37437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Arrow Connector 130">
              <a:extLst>
                <a:ext uri="{FF2B5EF4-FFF2-40B4-BE49-F238E27FC236}">
                  <a16:creationId xmlns:a16="http://schemas.microsoft.com/office/drawing/2014/main" id="{ADE91701-5BEB-3045-925D-6ACF6F6C0C9B}"/>
                </a:ext>
              </a:extLst>
            </p:cNvPr>
            <p:cNvCxnSpPr>
              <a:cxnSpLocks/>
              <a:stCxn id="118" idx="6"/>
              <a:endCxn id="122" idx="2"/>
            </p:cNvCxnSpPr>
            <p:nvPr/>
          </p:nvCxnSpPr>
          <p:spPr>
            <a:xfrm>
              <a:off x="4216092" y="3203330"/>
              <a:ext cx="366865" cy="27790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Arrow Connector 131">
              <a:extLst>
                <a:ext uri="{FF2B5EF4-FFF2-40B4-BE49-F238E27FC236}">
                  <a16:creationId xmlns:a16="http://schemas.microsoft.com/office/drawing/2014/main" id="{7EB7E9E7-FE03-994D-B61C-A8DA6D9F40C1}"/>
                </a:ext>
              </a:extLst>
            </p:cNvPr>
            <p:cNvCxnSpPr>
              <a:cxnSpLocks/>
              <a:stCxn id="121" idx="6"/>
            </p:cNvCxnSpPr>
            <p:nvPr/>
          </p:nvCxnSpPr>
          <p:spPr>
            <a:xfrm>
              <a:off x="4951401" y="2890708"/>
              <a:ext cx="374374" cy="31262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Arrow Connector 132">
              <a:extLst>
                <a:ext uri="{FF2B5EF4-FFF2-40B4-BE49-F238E27FC236}">
                  <a16:creationId xmlns:a16="http://schemas.microsoft.com/office/drawing/2014/main" id="{305DD7B9-D05E-B240-B8A4-1046274F4B44}"/>
                </a:ext>
              </a:extLst>
            </p:cNvPr>
            <p:cNvCxnSpPr/>
            <p:nvPr/>
          </p:nvCxnSpPr>
          <p:spPr>
            <a:xfrm>
              <a:off x="3495494" y="3793858"/>
              <a:ext cx="37437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Arrow Connector 133">
              <a:extLst>
                <a:ext uri="{FF2B5EF4-FFF2-40B4-BE49-F238E27FC236}">
                  <a16:creationId xmlns:a16="http://schemas.microsoft.com/office/drawing/2014/main" id="{5A7450A2-FEB9-7D4E-8C3C-EA1CE0F5B550}"/>
                </a:ext>
              </a:extLst>
            </p:cNvPr>
            <p:cNvCxnSpPr>
              <a:cxnSpLocks/>
              <a:stCxn id="95" idx="6"/>
              <a:endCxn id="117" idx="2"/>
            </p:cNvCxnSpPr>
            <p:nvPr/>
          </p:nvCxnSpPr>
          <p:spPr>
            <a:xfrm>
              <a:off x="3495494" y="2022274"/>
              <a:ext cx="374374" cy="59052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Arrow Connector 134">
              <a:extLst>
                <a:ext uri="{FF2B5EF4-FFF2-40B4-BE49-F238E27FC236}">
                  <a16:creationId xmlns:a16="http://schemas.microsoft.com/office/drawing/2014/main" id="{70DF6ACB-60A3-ED46-A526-C110F9360F74}"/>
                </a:ext>
              </a:extLst>
            </p:cNvPr>
            <p:cNvCxnSpPr>
              <a:cxnSpLocks/>
              <a:stCxn id="96" idx="6"/>
              <a:endCxn id="118" idx="2"/>
            </p:cNvCxnSpPr>
            <p:nvPr/>
          </p:nvCxnSpPr>
          <p:spPr>
            <a:xfrm>
              <a:off x="3495494" y="2612802"/>
              <a:ext cx="363264" cy="59052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Arrow Connector 135">
              <a:extLst>
                <a:ext uri="{FF2B5EF4-FFF2-40B4-BE49-F238E27FC236}">
                  <a16:creationId xmlns:a16="http://schemas.microsoft.com/office/drawing/2014/main" id="{F5B22423-3281-F446-BBB4-8A7C4DD41451}"/>
                </a:ext>
              </a:extLst>
            </p:cNvPr>
            <p:cNvCxnSpPr>
              <a:cxnSpLocks/>
              <a:stCxn id="97" idx="6"/>
              <a:endCxn id="119" idx="2"/>
            </p:cNvCxnSpPr>
            <p:nvPr/>
          </p:nvCxnSpPr>
          <p:spPr>
            <a:xfrm>
              <a:off x="3484384" y="3203330"/>
              <a:ext cx="374374" cy="59052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Arrow Connector 136">
              <a:extLst>
                <a:ext uri="{FF2B5EF4-FFF2-40B4-BE49-F238E27FC236}">
                  <a16:creationId xmlns:a16="http://schemas.microsoft.com/office/drawing/2014/main" id="{A6C83EA3-F2F4-4242-8626-E9AA281CCEBF}"/>
                </a:ext>
              </a:extLst>
            </p:cNvPr>
            <p:cNvCxnSpPr>
              <a:cxnSpLocks/>
              <a:stCxn id="116" idx="6"/>
              <a:endCxn id="121" idx="2"/>
            </p:cNvCxnSpPr>
            <p:nvPr/>
          </p:nvCxnSpPr>
          <p:spPr>
            <a:xfrm>
              <a:off x="4227202" y="2022274"/>
              <a:ext cx="366865" cy="86843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Arrow Connector 137">
              <a:extLst>
                <a:ext uri="{FF2B5EF4-FFF2-40B4-BE49-F238E27FC236}">
                  <a16:creationId xmlns:a16="http://schemas.microsoft.com/office/drawing/2014/main" id="{09408F22-E554-9C47-8B1F-8285C030DE3F}"/>
                </a:ext>
              </a:extLst>
            </p:cNvPr>
            <p:cNvCxnSpPr>
              <a:cxnSpLocks/>
              <a:stCxn id="117" idx="6"/>
              <a:endCxn id="122" idx="2"/>
            </p:cNvCxnSpPr>
            <p:nvPr/>
          </p:nvCxnSpPr>
          <p:spPr>
            <a:xfrm>
              <a:off x="4227202" y="2612802"/>
              <a:ext cx="355755" cy="86843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Arrow Connector 138">
              <a:extLst>
                <a:ext uri="{FF2B5EF4-FFF2-40B4-BE49-F238E27FC236}">
                  <a16:creationId xmlns:a16="http://schemas.microsoft.com/office/drawing/2014/main" id="{20B98470-0DE6-2849-BDBA-00FF0EBC7124}"/>
                </a:ext>
              </a:extLst>
            </p:cNvPr>
            <p:cNvCxnSpPr>
              <a:cxnSpLocks/>
              <a:stCxn id="95" idx="6"/>
              <a:endCxn id="118" idx="2"/>
            </p:cNvCxnSpPr>
            <p:nvPr/>
          </p:nvCxnSpPr>
          <p:spPr>
            <a:xfrm>
              <a:off x="3495494" y="2022274"/>
              <a:ext cx="363264" cy="11810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Arrow Connector 139">
              <a:extLst>
                <a:ext uri="{FF2B5EF4-FFF2-40B4-BE49-F238E27FC236}">
                  <a16:creationId xmlns:a16="http://schemas.microsoft.com/office/drawing/2014/main" id="{B19A17BD-A3C8-FE4F-A8B8-00EA6CCC1801}"/>
                </a:ext>
              </a:extLst>
            </p:cNvPr>
            <p:cNvCxnSpPr>
              <a:cxnSpLocks/>
              <a:stCxn id="95" idx="6"/>
              <a:endCxn id="119" idx="2"/>
            </p:cNvCxnSpPr>
            <p:nvPr/>
          </p:nvCxnSpPr>
          <p:spPr>
            <a:xfrm>
              <a:off x="3495494" y="2022274"/>
              <a:ext cx="363264" cy="177158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Arrow Connector 140">
              <a:extLst>
                <a:ext uri="{FF2B5EF4-FFF2-40B4-BE49-F238E27FC236}">
                  <a16:creationId xmlns:a16="http://schemas.microsoft.com/office/drawing/2014/main" id="{43222F98-72B4-2D44-9DA0-3CE821C62A4D}"/>
                </a:ext>
              </a:extLst>
            </p:cNvPr>
            <p:cNvCxnSpPr>
              <a:cxnSpLocks/>
              <a:stCxn id="116" idx="6"/>
              <a:endCxn id="122" idx="2"/>
            </p:cNvCxnSpPr>
            <p:nvPr/>
          </p:nvCxnSpPr>
          <p:spPr>
            <a:xfrm>
              <a:off x="4227202" y="2022274"/>
              <a:ext cx="355755" cy="145896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Arrow Connector 141">
              <a:extLst>
                <a:ext uri="{FF2B5EF4-FFF2-40B4-BE49-F238E27FC236}">
                  <a16:creationId xmlns:a16="http://schemas.microsoft.com/office/drawing/2014/main" id="{CE52110B-F5DF-5243-A3E0-172BC23CD970}"/>
                </a:ext>
              </a:extLst>
            </p:cNvPr>
            <p:cNvCxnSpPr>
              <a:cxnSpLocks/>
              <a:stCxn id="120" idx="6"/>
            </p:cNvCxnSpPr>
            <p:nvPr/>
          </p:nvCxnSpPr>
          <p:spPr>
            <a:xfrm>
              <a:off x="4951401" y="2300180"/>
              <a:ext cx="366104" cy="90124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Arrow Connector 142">
              <a:extLst>
                <a:ext uri="{FF2B5EF4-FFF2-40B4-BE49-F238E27FC236}">
                  <a16:creationId xmlns:a16="http://schemas.microsoft.com/office/drawing/2014/main" id="{EE38AFCC-2028-1A45-BE13-E80FEE42A4A2}"/>
                </a:ext>
              </a:extLst>
            </p:cNvPr>
            <p:cNvCxnSpPr>
              <a:cxnSpLocks/>
              <a:stCxn id="96" idx="6"/>
              <a:endCxn id="119" idx="2"/>
            </p:cNvCxnSpPr>
            <p:nvPr/>
          </p:nvCxnSpPr>
          <p:spPr>
            <a:xfrm>
              <a:off x="3495494" y="2612802"/>
              <a:ext cx="363264" cy="11810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Arrow Connector 143">
              <a:extLst>
                <a:ext uri="{FF2B5EF4-FFF2-40B4-BE49-F238E27FC236}">
                  <a16:creationId xmlns:a16="http://schemas.microsoft.com/office/drawing/2014/main" id="{C7513315-E7BF-1449-AC38-7D958F5AEBC8}"/>
                </a:ext>
              </a:extLst>
            </p:cNvPr>
            <p:cNvCxnSpPr>
              <a:cxnSpLocks/>
              <a:stCxn id="96" idx="6"/>
              <a:endCxn id="116" idx="2"/>
            </p:cNvCxnSpPr>
            <p:nvPr/>
          </p:nvCxnSpPr>
          <p:spPr>
            <a:xfrm flipV="1">
              <a:off x="3495494" y="2022274"/>
              <a:ext cx="374374" cy="59052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Arrow Connector 144">
              <a:extLst>
                <a:ext uri="{FF2B5EF4-FFF2-40B4-BE49-F238E27FC236}">
                  <a16:creationId xmlns:a16="http://schemas.microsoft.com/office/drawing/2014/main" id="{7EB7B5EF-0AB7-B143-A1D7-7EA01DF2025C}"/>
                </a:ext>
              </a:extLst>
            </p:cNvPr>
            <p:cNvCxnSpPr>
              <a:cxnSpLocks/>
              <a:stCxn id="117" idx="6"/>
              <a:endCxn id="120" idx="2"/>
            </p:cNvCxnSpPr>
            <p:nvPr/>
          </p:nvCxnSpPr>
          <p:spPr>
            <a:xfrm flipV="1">
              <a:off x="4227202" y="2300180"/>
              <a:ext cx="366865" cy="31262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Arrow Connector 145">
              <a:extLst>
                <a:ext uri="{FF2B5EF4-FFF2-40B4-BE49-F238E27FC236}">
                  <a16:creationId xmlns:a16="http://schemas.microsoft.com/office/drawing/2014/main" id="{0F8A5069-E29F-BA46-B7CA-14C27D4BCE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97380" y="2610901"/>
              <a:ext cx="374374" cy="59052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Arrow Connector 146">
              <a:extLst>
                <a:ext uri="{FF2B5EF4-FFF2-40B4-BE49-F238E27FC236}">
                  <a16:creationId xmlns:a16="http://schemas.microsoft.com/office/drawing/2014/main" id="{DCE68721-2AFC-2642-920E-47ED1C423193}"/>
                </a:ext>
              </a:extLst>
            </p:cNvPr>
            <p:cNvCxnSpPr>
              <a:cxnSpLocks/>
              <a:stCxn id="97" idx="6"/>
              <a:endCxn id="116" idx="2"/>
            </p:cNvCxnSpPr>
            <p:nvPr/>
          </p:nvCxnSpPr>
          <p:spPr>
            <a:xfrm flipV="1">
              <a:off x="3484384" y="2022274"/>
              <a:ext cx="385484" cy="11810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Arrow Connector 147">
              <a:extLst>
                <a:ext uri="{FF2B5EF4-FFF2-40B4-BE49-F238E27FC236}">
                  <a16:creationId xmlns:a16="http://schemas.microsoft.com/office/drawing/2014/main" id="{A9801C38-E8AC-FC46-99A9-7623420F440D}"/>
                </a:ext>
              </a:extLst>
            </p:cNvPr>
            <p:cNvCxnSpPr>
              <a:cxnSpLocks/>
              <a:stCxn id="118" idx="6"/>
              <a:endCxn id="121" idx="2"/>
            </p:cNvCxnSpPr>
            <p:nvPr/>
          </p:nvCxnSpPr>
          <p:spPr>
            <a:xfrm flipV="1">
              <a:off x="4216092" y="2890708"/>
              <a:ext cx="377975" cy="31262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Arrow Connector 148">
              <a:extLst>
                <a:ext uri="{FF2B5EF4-FFF2-40B4-BE49-F238E27FC236}">
                  <a16:creationId xmlns:a16="http://schemas.microsoft.com/office/drawing/2014/main" id="{054601B7-045E-0A4E-95F7-4D19127EECF3}"/>
                </a:ext>
              </a:extLst>
            </p:cNvPr>
            <p:cNvCxnSpPr>
              <a:cxnSpLocks/>
              <a:stCxn id="118" idx="6"/>
              <a:endCxn id="120" idx="2"/>
            </p:cNvCxnSpPr>
            <p:nvPr/>
          </p:nvCxnSpPr>
          <p:spPr>
            <a:xfrm flipV="1">
              <a:off x="4216092" y="2300180"/>
              <a:ext cx="377975" cy="90315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Arrow Connector 149">
              <a:extLst>
                <a:ext uri="{FF2B5EF4-FFF2-40B4-BE49-F238E27FC236}">
                  <a16:creationId xmlns:a16="http://schemas.microsoft.com/office/drawing/2014/main" id="{C1C4BBB3-29C8-AA4B-BA7F-CDA58A25895E}"/>
                </a:ext>
              </a:extLst>
            </p:cNvPr>
            <p:cNvCxnSpPr>
              <a:cxnSpLocks/>
              <a:stCxn id="121" idx="6"/>
            </p:cNvCxnSpPr>
            <p:nvPr/>
          </p:nvCxnSpPr>
          <p:spPr>
            <a:xfrm flipV="1">
              <a:off x="4951401" y="2615428"/>
              <a:ext cx="372873" cy="27528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Arrow Connector 150">
              <a:extLst>
                <a:ext uri="{FF2B5EF4-FFF2-40B4-BE49-F238E27FC236}">
                  <a16:creationId xmlns:a16="http://schemas.microsoft.com/office/drawing/2014/main" id="{96354393-AB54-1440-A4BC-E7C39BB4D2F7}"/>
                </a:ext>
              </a:extLst>
            </p:cNvPr>
            <p:cNvCxnSpPr>
              <a:cxnSpLocks/>
              <a:stCxn id="98" idx="6"/>
              <a:endCxn id="118" idx="2"/>
            </p:cNvCxnSpPr>
            <p:nvPr/>
          </p:nvCxnSpPr>
          <p:spPr>
            <a:xfrm flipV="1">
              <a:off x="3484384" y="3203330"/>
              <a:ext cx="374374" cy="59052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Arrow Connector 151">
              <a:extLst>
                <a:ext uri="{FF2B5EF4-FFF2-40B4-BE49-F238E27FC236}">
                  <a16:creationId xmlns:a16="http://schemas.microsoft.com/office/drawing/2014/main" id="{02FF664E-C7E4-4F4E-95F0-9A156CA18576}"/>
                </a:ext>
              </a:extLst>
            </p:cNvPr>
            <p:cNvCxnSpPr>
              <a:cxnSpLocks/>
              <a:stCxn id="98" idx="6"/>
              <a:endCxn id="117" idx="2"/>
            </p:cNvCxnSpPr>
            <p:nvPr/>
          </p:nvCxnSpPr>
          <p:spPr>
            <a:xfrm flipV="1">
              <a:off x="3484384" y="2612802"/>
              <a:ext cx="385484" cy="11810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Arrow Connector 152">
              <a:extLst>
                <a:ext uri="{FF2B5EF4-FFF2-40B4-BE49-F238E27FC236}">
                  <a16:creationId xmlns:a16="http://schemas.microsoft.com/office/drawing/2014/main" id="{4E663C8B-A6D4-9A47-99EB-CDA72D30315D}"/>
                </a:ext>
              </a:extLst>
            </p:cNvPr>
            <p:cNvCxnSpPr>
              <a:cxnSpLocks/>
              <a:stCxn id="98" idx="6"/>
              <a:endCxn id="116" idx="2"/>
            </p:cNvCxnSpPr>
            <p:nvPr/>
          </p:nvCxnSpPr>
          <p:spPr>
            <a:xfrm flipV="1">
              <a:off x="3484384" y="2022274"/>
              <a:ext cx="385484" cy="177158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Arrow Connector 153">
              <a:extLst>
                <a:ext uri="{FF2B5EF4-FFF2-40B4-BE49-F238E27FC236}">
                  <a16:creationId xmlns:a16="http://schemas.microsoft.com/office/drawing/2014/main" id="{148E9937-FED1-3441-8708-3FF6A619972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19505" y="3217771"/>
              <a:ext cx="374374" cy="59052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Arrow Connector 154">
              <a:extLst>
                <a:ext uri="{FF2B5EF4-FFF2-40B4-BE49-F238E27FC236}">
                  <a16:creationId xmlns:a16="http://schemas.microsoft.com/office/drawing/2014/main" id="{EFB79A37-C4E7-954C-B7FE-AC569B8181BB}"/>
                </a:ext>
              </a:extLst>
            </p:cNvPr>
            <p:cNvCxnSpPr>
              <a:cxnSpLocks/>
              <a:stCxn id="119" idx="6"/>
              <a:endCxn id="121" idx="2"/>
            </p:cNvCxnSpPr>
            <p:nvPr/>
          </p:nvCxnSpPr>
          <p:spPr>
            <a:xfrm flipV="1">
              <a:off x="4216092" y="2890708"/>
              <a:ext cx="377975" cy="90315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Arrow Connector 155">
              <a:extLst>
                <a:ext uri="{FF2B5EF4-FFF2-40B4-BE49-F238E27FC236}">
                  <a16:creationId xmlns:a16="http://schemas.microsoft.com/office/drawing/2014/main" id="{05FFAE7D-DB8F-0446-9DFB-CC31F3792532}"/>
                </a:ext>
              </a:extLst>
            </p:cNvPr>
            <p:cNvCxnSpPr>
              <a:cxnSpLocks/>
              <a:stCxn id="119" idx="6"/>
              <a:endCxn id="120" idx="2"/>
            </p:cNvCxnSpPr>
            <p:nvPr/>
          </p:nvCxnSpPr>
          <p:spPr>
            <a:xfrm flipV="1">
              <a:off x="4216092" y="2300180"/>
              <a:ext cx="377975" cy="149367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Arrow Connector 156">
              <a:extLst>
                <a:ext uri="{FF2B5EF4-FFF2-40B4-BE49-F238E27FC236}">
                  <a16:creationId xmlns:a16="http://schemas.microsoft.com/office/drawing/2014/main" id="{7E6FFA48-D398-5A46-A329-931262E9A5D5}"/>
                </a:ext>
              </a:extLst>
            </p:cNvPr>
            <p:cNvCxnSpPr>
              <a:cxnSpLocks/>
              <a:stCxn id="122" idx="6"/>
              <a:endCxn id="124" idx="2"/>
            </p:cNvCxnSpPr>
            <p:nvPr/>
          </p:nvCxnSpPr>
          <p:spPr>
            <a:xfrm flipV="1">
              <a:off x="4940291" y="3203330"/>
              <a:ext cx="368489" cy="27790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Arrow Connector 157">
              <a:extLst>
                <a:ext uri="{FF2B5EF4-FFF2-40B4-BE49-F238E27FC236}">
                  <a16:creationId xmlns:a16="http://schemas.microsoft.com/office/drawing/2014/main" id="{324C54FD-4D18-6246-A104-33EBA1256421}"/>
                </a:ext>
              </a:extLst>
            </p:cNvPr>
            <p:cNvCxnSpPr>
              <a:cxnSpLocks/>
              <a:stCxn id="122" idx="6"/>
            </p:cNvCxnSpPr>
            <p:nvPr/>
          </p:nvCxnSpPr>
          <p:spPr>
            <a:xfrm flipV="1">
              <a:off x="4940291" y="2627244"/>
              <a:ext cx="381049" cy="85399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9" name="TextBox 158">
            <a:extLst>
              <a:ext uri="{FF2B5EF4-FFF2-40B4-BE49-F238E27FC236}">
                <a16:creationId xmlns:a16="http://schemas.microsoft.com/office/drawing/2014/main" id="{A443D046-795C-DA49-95AE-CA1DAEB59C61}"/>
              </a:ext>
            </a:extLst>
          </p:cNvPr>
          <p:cNvSpPr txBox="1"/>
          <p:nvPr/>
        </p:nvSpPr>
        <p:spPr>
          <a:xfrm>
            <a:off x="1497861" y="4620279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L</a:t>
            </a:r>
            <a:r>
              <a:rPr lang="en-US" dirty="0"/>
              <a:t> = 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0" name="TextBox 159">
                <a:extLst>
                  <a:ext uri="{FF2B5EF4-FFF2-40B4-BE49-F238E27FC236}">
                    <a16:creationId xmlns:a16="http://schemas.microsoft.com/office/drawing/2014/main" id="{2C7177F5-9B84-A24B-B5C6-0A653490CEC4}"/>
                  </a:ext>
                </a:extLst>
              </p:cNvPr>
              <p:cNvSpPr txBox="1"/>
              <p:nvPr/>
            </p:nvSpPr>
            <p:spPr>
              <a:xfrm>
                <a:off x="2659400" y="4660546"/>
                <a:ext cx="3241528" cy="2887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p>
                  </m:oMath>
                </a14:m>
                <a:r>
                  <a:rPr lang="en-US" dirty="0"/>
                  <a:t>= the number of units in layer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60" name="TextBox 159">
                <a:extLst>
                  <a:ext uri="{FF2B5EF4-FFF2-40B4-BE49-F238E27FC236}">
                    <a16:creationId xmlns:a16="http://schemas.microsoft.com/office/drawing/2014/main" id="{2C7177F5-9B84-A24B-B5C6-0A653490CE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9400" y="4660546"/>
                <a:ext cx="3241528" cy="288797"/>
              </a:xfrm>
              <a:prstGeom prst="rect">
                <a:avLst/>
              </a:prstGeom>
              <a:blipFill>
                <a:blip r:embed="rId7"/>
                <a:stretch>
                  <a:fillRect l="-1556" t="-16667" r="-1167" b="-458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6" name="Group 165">
            <a:extLst>
              <a:ext uri="{FF2B5EF4-FFF2-40B4-BE49-F238E27FC236}">
                <a16:creationId xmlns:a16="http://schemas.microsoft.com/office/drawing/2014/main" id="{7A21BE1C-8230-0045-A692-248A3EF7ECEA}"/>
              </a:ext>
            </a:extLst>
          </p:cNvPr>
          <p:cNvGrpSpPr/>
          <p:nvPr/>
        </p:nvGrpSpPr>
        <p:grpSpPr>
          <a:xfrm>
            <a:off x="2595328" y="1366878"/>
            <a:ext cx="4495004" cy="1259417"/>
            <a:chOff x="2595328" y="1366878"/>
            <a:chExt cx="4495004" cy="125941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1" name="TextBox 160">
                  <a:extLst>
                    <a:ext uri="{FF2B5EF4-FFF2-40B4-BE49-F238E27FC236}">
                      <a16:creationId xmlns:a16="http://schemas.microsoft.com/office/drawing/2014/main" id="{40D7FF42-527E-7D47-9B12-F702C88C290F}"/>
                    </a:ext>
                  </a:extLst>
                </p:cNvPr>
                <p:cNvSpPr txBox="1"/>
                <p:nvPr/>
              </p:nvSpPr>
              <p:spPr>
                <a:xfrm>
                  <a:off x="2595328" y="1373376"/>
                  <a:ext cx="1030154" cy="38113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]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=4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61" name="TextBox 160">
                  <a:extLst>
                    <a:ext uri="{FF2B5EF4-FFF2-40B4-BE49-F238E27FC236}">
                      <a16:creationId xmlns:a16="http://schemas.microsoft.com/office/drawing/2014/main" id="{40D7FF42-527E-7D47-9B12-F702C88C290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95328" y="1373376"/>
                  <a:ext cx="1030154" cy="38113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2" name="TextBox 161">
                  <a:extLst>
                    <a:ext uri="{FF2B5EF4-FFF2-40B4-BE49-F238E27FC236}">
                      <a16:creationId xmlns:a16="http://schemas.microsoft.com/office/drawing/2014/main" id="{7FDAFD01-90C1-9B40-A250-2ACC0E176F22}"/>
                    </a:ext>
                  </a:extLst>
                </p:cNvPr>
                <p:cNvSpPr txBox="1"/>
                <p:nvPr/>
              </p:nvSpPr>
              <p:spPr>
                <a:xfrm>
                  <a:off x="3731470" y="1366878"/>
                  <a:ext cx="1030154" cy="38113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]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=4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62" name="TextBox 161">
                  <a:extLst>
                    <a:ext uri="{FF2B5EF4-FFF2-40B4-BE49-F238E27FC236}">
                      <a16:creationId xmlns:a16="http://schemas.microsoft.com/office/drawing/2014/main" id="{7FDAFD01-90C1-9B40-A250-2ACC0E176F2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1470" y="1366878"/>
                  <a:ext cx="1030154" cy="38113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3" name="TextBox 162">
                  <a:extLst>
                    <a:ext uri="{FF2B5EF4-FFF2-40B4-BE49-F238E27FC236}">
                      <a16:creationId xmlns:a16="http://schemas.microsoft.com/office/drawing/2014/main" id="{18A66A09-C5A0-1F43-ACC9-DCA38E0D0BDC}"/>
                    </a:ext>
                  </a:extLst>
                </p:cNvPr>
                <p:cNvSpPr txBox="1"/>
                <p:nvPr/>
              </p:nvSpPr>
              <p:spPr>
                <a:xfrm>
                  <a:off x="4436324" y="1680267"/>
                  <a:ext cx="1030154" cy="38113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]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=3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63" name="TextBox 162">
                  <a:extLst>
                    <a:ext uri="{FF2B5EF4-FFF2-40B4-BE49-F238E27FC236}">
                      <a16:creationId xmlns:a16="http://schemas.microsoft.com/office/drawing/2014/main" id="{18A66A09-C5A0-1F43-ACC9-DCA38E0D0B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36324" y="1680267"/>
                  <a:ext cx="1030154" cy="381130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4" name="TextBox 163">
                  <a:extLst>
                    <a:ext uri="{FF2B5EF4-FFF2-40B4-BE49-F238E27FC236}">
                      <a16:creationId xmlns:a16="http://schemas.microsoft.com/office/drawing/2014/main" id="{FBC22926-6050-D94C-BC59-C94E066C88B8}"/>
                    </a:ext>
                  </a:extLst>
                </p:cNvPr>
                <p:cNvSpPr txBox="1"/>
                <p:nvPr/>
              </p:nvSpPr>
              <p:spPr>
                <a:xfrm>
                  <a:off x="5155475" y="2054996"/>
                  <a:ext cx="1030154" cy="38113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]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=2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64" name="TextBox 163">
                  <a:extLst>
                    <a:ext uri="{FF2B5EF4-FFF2-40B4-BE49-F238E27FC236}">
                      <a16:creationId xmlns:a16="http://schemas.microsoft.com/office/drawing/2014/main" id="{FBC22926-6050-D94C-BC59-C94E066C88B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55475" y="2054996"/>
                  <a:ext cx="1030154" cy="381130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5" name="TextBox 164">
                  <a:extLst>
                    <a:ext uri="{FF2B5EF4-FFF2-40B4-BE49-F238E27FC236}">
                      <a16:creationId xmlns:a16="http://schemas.microsoft.com/office/drawing/2014/main" id="{30670479-9B52-7440-9812-A707612D9109}"/>
                    </a:ext>
                  </a:extLst>
                </p:cNvPr>
                <p:cNvSpPr txBox="1"/>
                <p:nvPr/>
              </p:nvSpPr>
              <p:spPr>
                <a:xfrm>
                  <a:off x="6060178" y="2245165"/>
                  <a:ext cx="1030154" cy="38113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]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65" name="TextBox 164">
                  <a:extLst>
                    <a:ext uri="{FF2B5EF4-FFF2-40B4-BE49-F238E27FC236}">
                      <a16:creationId xmlns:a16="http://schemas.microsoft.com/office/drawing/2014/main" id="{30670479-9B52-7440-9812-A707612D91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60178" y="2245165"/>
                  <a:ext cx="1030154" cy="381130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7" name="TextBox 166">
                <a:extLst>
                  <a:ext uri="{FF2B5EF4-FFF2-40B4-BE49-F238E27FC236}">
                    <a16:creationId xmlns:a16="http://schemas.microsoft.com/office/drawing/2014/main" id="{C933576D-F5F9-3240-85D1-A29884738CD3}"/>
                  </a:ext>
                </a:extLst>
              </p:cNvPr>
              <p:cNvSpPr txBox="1"/>
              <p:nvPr/>
            </p:nvSpPr>
            <p:spPr>
              <a:xfrm>
                <a:off x="2552413" y="5176001"/>
                <a:ext cx="2935034" cy="3811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p>
                  </m:oMath>
                </a14:m>
                <a:r>
                  <a:rPr lang="en-US" dirty="0"/>
                  <a:t> is the activation of layer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67" name="TextBox 166">
                <a:extLst>
                  <a:ext uri="{FF2B5EF4-FFF2-40B4-BE49-F238E27FC236}">
                    <a16:creationId xmlns:a16="http://schemas.microsoft.com/office/drawing/2014/main" id="{C933576D-F5F9-3240-85D1-A29884738C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2413" y="5176001"/>
                <a:ext cx="2935034" cy="381130"/>
              </a:xfrm>
              <a:prstGeom prst="rect">
                <a:avLst/>
              </a:prstGeom>
              <a:blipFill>
                <a:blip r:embed="rId13"/>
                <a:stretch>
                  <a:fillRect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8" name="TextBox 167">
                <a:extLst>
                  <a:ext uri="{FF2B5EF4-FFF2-40B4-BE49-F238E27FC236}">
                    <a16:creationId xmlns:a16="http://schemas.microsoft.com/office/drawing/2014/main" id="{818298BA-6767-F349-9AD6-D902592DE48A}"/>
                  </a:ext>
                </a:extLst>
              </p:cNvPr>
              <p:cNvSpPr txBox="1"/>
              <p:nvPr/>
            </p:nvSpPr>
            <p:spPr>
              <a:xfrm>
                <a:off x="2569908" y="5783789"/>
                <a:ext cx="5393271" cy="3811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p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p>
                  </m:oMath>
                </a14:m>
                <a:r>
                  <a:rPr lang="en-US" dirty="0"/>
                  <a:t> are the parameters associated with layer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68" name="TextBox 167">
                <a:extLst>
                  <a:ext uri="{FF2B5EF4-FFF2-40B4-BE49-F238E27FC236}">
                    <a16:creationId xmlns:a16="http://schemas.microsoft.com/office/drawing/2014/main" id="{818298BA-6767-F349-9AD6-D902592DE4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9908" y="5783789"/>
                <a:ext cx="5393271" cy="381130"/>
              </a:xfrm>
              <a:prstGeom prst="rect">
                <a:avLst/>
              </a:prstGeom>
              <a:blipFill>
                <a:blip r:embed="rId14"/>
                <a:stretch>
                  <a:fillRect b="-258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4" name="Group 173">
            <a:extLst>
              <a:ext uri="{FF2B5EF4-FFF2-40B4-BE49-F238E27FC236}">
                <a16:creationId xmlns:a16="http://schemas.microsoft.com/office/drawing/2014/main" id="{0052FA34-51F1-9341-8AF3-06B918C8EE4F}"/>
              </a:ext>
            </a:extLst>
          </p:cNvPr>
          <p:cNvGrpSpPr/>
          <p:nvPr/>
        </p:nvGrpSpPr>
        <p:grpSpPr>
          <a:xfrm>
            <a:off x="3023364" y="3074528"/>
            <a:ext cx="3679472" cy="1359360"/>
            <a:chOff x="3023364" y="3074528"/>
            <a:chExt cx="3679472" cy="135936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9" name="Rectangle 168">
                  <a:extLst>
                    <a:ext uri="{FF2B5EF4-FFF2-40B4-BE49-F238E27FC236}">
                      <a16:creationId xmlns:a16="http://schemas.microsoft.com/office/drawing/2014/main" id="{047D0AB6-4999-5B4B-97A6-F9704EE2D58A}"/>
                    </a:ext>
                  </a:extLst>
                </p:cNvPr>
                <p:cNvSpPr/>
                <p:nvPr/>
              </p:nvSpPr>
              <p:spPr>
                <a:xfrm>
                  <a:off x="3023364" y="4052758"/>
                  <a:ext cx="597408" cy="38113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]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69" name="Rectangle 168">
                  <a:extLst>
                    <a:ext uri="{FF2B5EF4-FFF2-40B4-BE49-F238E27FC236}">
                      <a16:creationId xmlns:a16="http://schemas.microsoft.com/office/drawing/2014/main" id="{047D0AB6-4999-5B4B-97A6-F9704EE2D58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23364" y="4052758"/>
                  <a:ext cx="597408" cy="381130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0" name="Rectangle 169">
                  <a:extLst>
                    <a:ext uri="{FF2B5EF4-FFF2-40B4-BE49-F238E27FC236}">
                      <a16:creationId xmlns:a16="http://schemas.microsoft.com/office/drawing/2014/main" id="{9CA68CBE-7EDC-EC44-97E9-CD8D6A815D0D}"/>
                    </a:ext>
                  </a:extLst>
                </p:cNvPr>
                <p:cNvSpPr/>
                <p:nvPr/>
              </p:nvSpPr>
              <p:spPr>
                <a:xfrm>
                  <a:off x="3802116" y="4052758"/>
                  <a:ext cx="597408" cy="38113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]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70" name="Rectangle 169">
                  <a:extLst>
                    <a:ext uri="{FF2B5EF4-FFF2-40B4-BE49-F238E27FC236}">
                      <a16:creationId xmlns:a16="http://schemas.microsoft.com/office/drawing/2014/main" id="{9CA68CBE-7EDC-EC44-97E9-CD8D6A815D0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02116" y="4052758"/>
                  <a:ext cx="597408" cy="381130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1" name="Rectangle 170">
                  <a:extLst>
                    <a:ext uri="{FF2B5EF4-FFF2-40B4-BE49-F238E27FC236}">
                      <a16:creationId xmlns:a16="http://schemas.microsoft.com/office/drawing/2014/main" id="{D5709F32-39AD-104D-AFBB-9E6C73800CE3}"/>
                    </a:ext>
                  </a:extLst>
                </p:cNvPr>
                <p:cNvSpPr/>
                <p:nvPr/>
              </p:nvSpPr>
              <p:spPr>
                <a:xfrm>
                  <a:off x="4512580" y="3759619"/>
                  <a:ext cx="597408" cy="38113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]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71" name="Rectangle 170">
                  <a:extLst>
                    <a:ext uri="{FF2B5EF4-FFF2-40B4-BE49-F238E27FC236}">
                      <a16:creationId xmlns:a16="http://schemas.microsoft.com/office/drawing/2014/main" id="{D5709F32-39AD-104D-AFBB-9E6C73800CE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12580" y="3759619"/>
                  <a:ext cx="597408" cy="381130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2" name="Rectangle 171">
                  <a:extLst>
                    <a:ext uri="{FF2B5EF4-FFF2-40B4-BE49-F238E27FC236}">
                      <a16:creationId xmlns:a16="http://schemas.microsoft.com/office/drawing/2014/main" id="{69A9AB2B-9B64-B44C-9B07-2CA7B99CFC8F}"/>
                    </a:ext>
                  </a:extLst>
                </p:cNvPr>
                <p:cNvSpPr/>
                <p:nvPr/>
              </p:nvSpPr>
              <p:spPr>
                <a:xfrm>
                  <a:off x="5286397" y="3466153"/>
                  <a:ext cx="597408" cy="38113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]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72" name="Rectangle 171">
                  <a:extLst>
                    <a:ext uri="{FF2B5EF4-FFF2-40B4-BE49-F238E27FC236}">
                      <a16:creationId xmlns:a16="http://schemas.microsoft.com/office/drawing/2014/main" id="{69A9AB2B-9B64-B44C-9B07-2CA7B99CFC8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86397" y="3466153"/>
                  <a:ext cx="597408" cy="381130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3" name="Rectangle 172">
                  <a:extLst>
                    <a:ext uri="{FF2B5EF4-FFF2-40B4-BE49-F238E27FC236}">
                      <a16:creationId xmlns:a16="http://schemas.microsoft.com/office/drawing/2014/main" id="{EA76FB24-39F9-F64F-8EE5-A030D68214D5}"/>
                    </a:ext>
                  </a:extLst>
                </p:cNvPr>
                <p:cNvSpPr/>
                <p:nvPr/>
              </p:nvSpPr>
              <p:spPr>
                <a:xfrm>
                  <a:off x="6105428" y="3074528"/>
                  <a:ext cx="597408" cy="38113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]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73" name="Rectangle 172">
                  <a:extLst>
                    <a:ext uri="{FF2B5EF4-FFF2-40B4-BE49-F238E27FC236}">
                      <a16:creationId xmlns:a16="http://schemas.microsoft.com/office/drawing/2014/main" id="{EA76FB24-39F9-F64F-8EE5-A030D68214D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05428" y="3074528"/>
                  <a:ext cx="597408" cy="381130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7741F3-807D-EB42-93F4-932DBED29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9/25/18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AA20F5-2214-6549-A348-BC5F80D177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 @SDSU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37DF42-22DD-2D43-A5F2-CC40A80D6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40EEF-6687-9141-ADCF-519F70E0D3E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580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9" grpId="0"/>
      <p:bldP spid="160" grpId="0"/>
      <p:bldP spid="167" grpId="0"/>
      <p:bldP spid="16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4D39F2-AB17-524B-AD3B-2E211FEC6B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55461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Forward propagation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5B83E0-AD04-3941-88A8-6E179B1E24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3421" y="98463"/>
            <a:ext cx="910525" cy="63291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249AFC7-84D0-AE4B-B77E-556D2824E6C0}"/>
                  </a:ext>
                </a:extLst>
              </p:cNvPr>
              <p:cNvSpPr/>
              <p:nvPr/>
            </p:nvSpPr>
            <p:spPr>
              <a:xfrm>
                <a:off x="1864860" y="1865997"/>
                <a:ext cx="460767" cy="369332"/>
              </a:xfrm>
              <a:prstGeom prst="rect">
                <a:avLst/>
              </a:prstGeom>
              <a:ln>
                <a:noFill/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249AFC7-84D0-AE4B-B77E-556D2824E6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4860" y="1865997"/>
                <a:ext cx="460767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C704B49-0EB3-C342-8204-B187AAE23F20}"/>
                  </a:ext>
                </a:extLst>
              </p:cNvPr>
              <p:cNvSpPr/>
              <p:nvPr/>
            </p:nvSpPr>
            <p:spPr>
              <a:xfrm>
                <a:off x="1859052" y="2452080"/>
                <a:ext cx="466090" cy="369332"/>
              </a:xfrm>
              <a:prstGeom prst="rect">
                <a:avLst/>
              </a:prstGeom>
              <a:ln>
                <a:noFill/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C704B49-0EB3-C342-8204-B187AAE23F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9052" y="2452080"/>
                <a:ext cx="46609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5922203-3E0A-9143-8784-2BA3A54E1C00}"/>
                  </a:ext>
                </a:extLst>
              </p:cNvPr>
              <p:cNvSpPr/>
              <p:nvPr/>
            </p:nvSpPr>
            <p:spPr>
              <a:xfrm>
                <a:off x="1859052" y="3033885"/>
                <a:ext cx="466090" cy="369332"/>
              </a:xfrm>
              <a:prstGeom prst="rect">
                <a:avLst/>
              </a:prstGeom>
              <a:ln>
                <a:noFill/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5922203-3E0A-9143-8784-2BA3A54E1C0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9052" y="3033885"/>
                <a:ext cx="46609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Oval 8">
            <a:extLst>
              <a:ext uri="{FF2B5EF4-FFF2-40B4-BE49-F238E27FC236}">
                <a16:creationId xmlns:a16="http://schemas.microsoft.com/office/drawing/2014/main" id="{6F3F6FDD-FD66-E845-B240-B3633DCC8ABE}"/>
              </a:ext>
            </a:extLst>
          </p:cNvPr>
          <p:cNvSpPr/>
          <p:nvPr/>
        </p:nvSpPr>
        <p:spPr>
          <a:xfrm>
            <a:off x="2878668" y="1596472"/>
            <a:ext cx="357334" cy="35733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0F53E20-012A-CA42-BE2B-9F546E5834A8}"/>
              </a:ext>
            </a:extLst>
          </p:cNvPr>
          <p:cNvSpPr/>
          <p:nvPr/>
        </p:nvSpPr>
        <p:spPr>
          <a:xfrm>
            <a:off x="2878668" y="2187000"/>
            <a:ext cx="357334" cy="35733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9D656E4-7ED4-C344-A2F8-595C1624F237}"/>
              </a:ext>
            </a:extLst>
          </p:cNvPr>
          <p:cNvSpPr/>
          <p:nvPr/>
        </p:nvSpPr>
        <p:spPr>
          <a:xfrm>
            <a:off x="2867558" y="2777528"/>
            <a:ext cx="357334" cy="35733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7A65DA5-1731-F741-8885-FC3A85771E16}"/>
              </a:ext>
            </a:extLst>
          </p:cNvPr>
          <p:cNvSpPr/>
          <p:nvPr/>
        </p:nvSpPr>
        <p:spPr>
          <a:xfrm>
            <a:off x="2867558" y="3368056"/>
            <a:ext cx="357334" cy="35733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4D07029-5BDD-FB45-8284-62B3373C0EC3}"/>
              </a:ext>
            </a:extLst>
          </p:cNvPr>
          <p:cNvSpPr/>
          <p:nvPr/>
        </p:nvSpPr>
        <p:spPr>
          <a:xfrm>
            <a:off x="5876251" y="2423379"/>
            <a:ext cx="357334" cy="35733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57875E5-7F49-2B4F-8F7B-BB81196C3EF9}"/>
                  </a:ext>
                </a:extLst>
              </p:cNvPr>
              <p:cNvSpPr txBox="1"/>
              <p:nvPr/>
            </p:nvSpPr>
            <p:spPr>
              <a:xfrm>
                <a:off x="6557525" y="2456954"/>
                <a:ext cx="186718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57875E5-7F49-2B4F-8F7B-BB81196C3E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7525" y="2456954"/>
                <a:ext cx="186718" cy="276999"/>
              </a:xfrm>
              <a:prstGeom prst="rect">
                <a:avLst/>
              </a:prstGeom>
              <a:blipFill>
                <a:blip r:embed="rId6"/>
                <a:stretch>
                  <a:fillRect l="-33333" t="-8696" r="-26667" b="-2608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E9A57F2-A3DA-E542-AC0B-91BDDF68C575}"/>
              </a:ext>
            </a:extLst>
          </p:cNvPr>
          <p:cNvCxnSpPr>
            <a:stCxn id="6" idx="3"/>
            <a:endCxn id="9" idx="2"/>
          </p:cNvCxnSpPr>
          <p:nvPr/>
        </p:nvCxnSpPr>
        <p:spPr>
          <a:xfrm flipV="1">
            <a:off x="2325627" y="1775139"/>
            <a:ext cx="553041" cy="2755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B57ACB1-7420-CD42-9C1A-4A4162C094D2}"/>
              </a:ext>
            </a:extLst>
          </p:cNvPr>
          <p:cNvCxnSpPr>
            <a:cxnSpLocks/>
            <a:stCxn id="7" idx="3"/>
            <a:endCxn id="9" idx="2"/>
          </p:cNvCxnSpPr>
          <p:nvPr/>
        </p:nvCxnSpPr>
        <p:spPr>
          <a:xfrm flipV="1">
            <a:off x="2325142" y="1775139"/>
            <a:ext cx="553526" cy="86160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46DABBA-D582-1747-9FB1-A982D3EEE5F3}"/>
              </a:ext>
            </a:extLst>
          </p:cNvPr>
          <p:cNvCxnSpPr>
            <a:cxnSpLocks/>
            <a:stCxn id="8" idx="3"/>
            <a:endCxn id="9" idx="2"/>
          </p:cNvCxnSpPr>
          <p:nvPr/>
        </p:nvCxnSpPr>
        <p:spPr>
          <a:xfrm flipV="1">
            <a:off x="2325142" y="1775139"/>
            <a:ext cx="553526" cy="144341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0908F7A-3747-1848-9736-C212276AD63E}"/>
              </a:ext>
            </a:extLst>
          </p:cNvPr>
          <p:cNvCxnSpPr>
            <a:cxnSpLocks/>
            <a:stCxn id="6" idx="3"/>
            <a:endCxn id="10" idx="2"/>
          </p:cNvCxnSpPr>
          <p:nvPr/>
        </p:nvCxnSpPr>
        <p:spPr>
          <a:xfrm>
            <a:off x="2325627" y="2050663"/>
            <a:ext cx="553041" cy="3150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1CC0BD0-AAE8-2042-A549-5AF09980E419}"/>
              </a:ext>
            </a:extLst>
          </p:cNvPr>
          <p:cNvCxnSpPr>
            <a:cxnSpLocks/>
            <a:stCxn id="6" idx="3"/>
            <a:endCxn id="11" idx="2"/>
          </p:cNvCxnSpPr>
          <p:nvPr/>
        </p:nvCxnSpPr>
        <p:spPr>
          <a:xfrm>
            <a:off x="2325627" y="2050663"/>
            <a:ext cx="541931" cy="9055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C335F1D-92D1-8F45-843B-7EBC0975D1E1}"/>
              </a:ext>
            </a:extLst>
          </p:cNvPr>
          <p:cNvCxnSpPr>
            <a:cxnSpLocks/>
            <a:stCxn id="6" idx="3"/>
            <a:endCxn id="12" idx="2"/>
          </p:cNvCxnSpPr>
          <p:nvPr/>
        </p:nvCxnSpPr>
        <p:spPr>
          <a:xfrm>
            <a:off x="2325627" y="2050663"/>
            <a:ext cx="541931" cy="14960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2F3090F-B367-F141-977F-4CBBAB9B17EA}"/>
              </a:ext>
            </a:extLst>
          </p:cNvPr>
          <p:cNvCxnSpPr>
            <a:cxnSpLocks/>
            <a:stCxn id="7" idx="3"/>
            <a:endCxn id="10" idx="2"/>
          </p:cNvCxnSpPr>
          <p:nvPr/>
        </p:nvCxnSpPr>
        <p:spPr>
          <a:xfrm flipV="1">
            <a:off x="2325142" y="2365667"/>
            <a:ext cx="553526" cy="2710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9BA2402-021D-D948-BFB4-353E30C01B28}"/>
              </a:ext>
            </a:extLst>
          </p:cNvPr>
          <p:cNvCxnSpPr>
            <a:cxnSpLocks/>
            <a:stCxn id="7" idx="3"/>
            <a:endCxn id="12" idx="2"/>
          </p:cNvCxnSpPr>
          <p:nvPr/>
        </p:nvCxnSpPr>
        <p:spPr>
          <a:xfrm>
            <a:off x="2325142" y="2636746"/>
            <a:ext cx="542416" cy="9099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2786D2B-0967-7E43-9D41-0CE6FA5AA6C8}"/>
              </a:ext>
            </a:extLst>
          </p:cNvPr>
          <p:cNvCxnSpPr>
            <a:cxnSpLocks/>
            <a:stCxn id="7" idx="3"/>
            <a:endCxn id="11" idx="2"/>
          </p:cNvCxnSpPr>
          <p:nvPr/>
        </p:nvCxnSpPr>
        <p:spPr>
          <a:xfrm>
            <a:off x="2325142" y="2636746"/>
            <a:ext cx="542416" cy="3194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F15FEBE-33D4-254F-A993-014CC7E43F49}"/>
              </a:ext>
            </a:extLst>
          </p:cNvPr>
          <p:cNvCxnSpPr>
            <a:cxnSpLocks/>
            <a:stCxn id="8" idx="3"/>
            <a:endCxn id="12" idx="2"/>
          </p:cNvCxnSpPr>
          <p:nvPr/>
        </p:nvCxnSpPr>
        <p:spPr>
          <a:xfrm>
            <a:off x="2325142" y="3218551"/>
            <a:ext cx="542416" cy="3281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EE3BC40-FBDA-3340-9D5D-38DDD800B884}"/>
              </a:ext>
            </a:extLst>
          </p:cNvPr>
          <p:cNvCxnSpPr>
            <a:cxnSpLocks/>
            <a:stCxn id="8" idx="3"/>
            <a:endCxn id="11" idx="2"/>
          </p:cNvCxnSpPr>
          <p:nvPr/>
        </p:nvCxnSpPr>
        <p:spPr>
          <a:xfrm flipV="1">
            <a:off x="2325142" y="2956195"/>
            <a:ext cx="542416" cy="2623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EED545A-5535-0A4F-ACCE-44B5232D7AA9}"/>
              </a:ext>
            </a:extLst>
          </p:cNvPr>
          <p:cNvCxnSpPr>
            <a:cxnSpLocks/>
            <a:endCxn id="10" idx="2"/>
          </p:cNvCxnSpPr>
          <p:nvPr/>
        </p:nvCxnSpPr>
        <p:spPr>
          <a:xfrm flipV="1">
            <a:off x="2325142" y="2365667"/>
            <a:ext cx="553526" cy="8428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961776C-E3D4-D64F-97B1-954074A41C15}"/>
              </a:ext>
            </a:extLst>
          </p:cNvPr>
          <p:cNvCxnSpPr>
            <a:cxnSpLocks/>
            <a:stCxn id="41" idx="6"/>
            <a:endCxn id="13" idx="2"/>
          </p:cNvCxnSpPr>
          <p:nvPr/>
        </p:nvCxnSpPr>
        <p:spPr>
          <a:xfrm>
            <a:off x="5417732" y="2365667"/>
            <a:ext cx="458519" cy="2363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EF1B692-A90A-ED4F-BB3F-8CEF3B5776B6}"/>
              </a:ext>
            </a:extLst>
          </p:cNvPr>
          <p:cNvCxnSpPr>
            <a:cxnSpLocks/>
            <a:stCxn id="42" idx="6"/>
            <a:endCxn id="13" idx="2"/>
          </p:cNvCxnSpPr>
          <p:nvPr/>
        </p:nvCxnSpPr>
        <p:spPr>
          <a:xfrm flipV="1">
            <a:off x="5406622" y="2602046"/>
            <a:ext cx="469629" cy="3541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5E5B16C-C2D4-9641-9D78-071A00B874E0}"/>
              </a:ext>
            </a:extLst>
          </p:cNvPr>
          <p:cNvCxnSpPr>
            <a:cxnSpLocks/>
            <a:stCxn id="13" idx="6"/>
            <a:endCxn id="14" idx="1"/>
          </p:cNvCxnSpPr>
          <p:nvPr/>
        </p:nvCxnSpPr>
        <p:spPr>
          <a:xfrm flipV="1">
            <a:off x="6233585" y="2595454"/>
            <a:ext cx="323940" cy="65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5C1A931E-54CE-6D4C-80EE-2F303F778367}"/>
              </a:ext>
            </a:extLst>
          </p:cNvPr>
          <p:cNvSpPr/>
          <p:nvPr/>
        </p:nvSpPr>
        <p:spPr>
          <a:xfrm>
            <a:off x="3610376" y="1596472"/>
            <a:ext cx="357334" cy="35733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F800CAA9-B731-0143-B0DA-A43703E02ED0}"/>
              </a:ext>
            </a:extLst>
          </p:cNvPr>
          <p:cNvSpPr/>
          <p:nvPr/>
        </p:nvSpPr>
        <p:spPr>
          <a:xfrm>
            <a:off x="3610376" y="2187000"/>
            <a:ext cx="357334" cy="35733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BD9F3990-544F-D544-BA55-BFFE1A502D01}"/>
              </a:ext>
            </a:extLst>
          </p:cNvPr>
          <p:cNvSpPr/>
          <p:nvPr/>
        </p:nvSpPr>
        <p:spPr>
          <a:xfrm>
            <a:off x="3599266" y="2777528"/>
            <a:ext cx="357334" cy="35733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13FA36FB-EC5C-BE41-9072-EDF108457C1D}"/>
              </a:ext>
            </a:extLst>
          </p:cNvPr>
          <p:cNvSpPr/>
          <p:nvPr/>
        </p:nvSpPr>
        <p:spPr>
          <a:xfrm>
            <a:off x="3599266" y="3368056"/>
            <a:ext cx="357334" cy="35733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2D015E90-7F60-F34F-8EDB-D5CAC5809574}"/>
              </a:ext>
            </a:extLst>
          </p:cNvPr>
          <p:cNvSpPr/>
          <p:nvPr/>
        </p:nvSpPr>
        <p:spPr>
          <a:xfrm>
            <a:off x="4334575" y="1874378"/>
            <a:ext cx="357334" cy="35733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4FA33E43-6B87-1D44-AB4B-8D5274BF7D06}"/>
              </a:ext>
            </a:extLst>
          </p:cNvPr>
          <p:cNvSpPr/>
          <p:nvPr/>
        </p:nvSpPr>
        <p:spPr>
          <a:xfrm>
            <a:off x="4334575" y="2464906"/>
            <a:ext cx="357334" cy="35733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445D50D9-A2F0-BD40-BBD0-F9FBD7DE4363}"/>
              </a:ext>
            </a:extLst>
          </p:cNvPr>
          <p:cNvSpPr/>
          <p:nvPr/>
        </p:nvSpPr>
        <p:spPr>
          <a:xfrm>
            <a:off x="4323465" y="3055434"/>
            <a:ext cx="357334" cy="35733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04E8910C-80B4-8D4B-B611-E852D01262F6}"/>
              </a:ext>
            </a:extLst>
          </p:cNvPr>
          <p:cNvSpPr/>
          <p:nvPr/>
        </p:nvSpPr>
        <p:spPr>
          <a:xfrm>
            <a:off x="5060398" y="2187000"/>
            <a:ext cx="357334" cy="35733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6DF00002-8C67-554D-BD21-48F4EAD6504D}"/>
              </a:ext>
            </a:extLst>
          </p:cNvPr>
          <p:cNvSpPr/>
          <p:nvPr/>
        </p:nvSpPr>
        <p:spPr>
          <a:xfrm>
            <a:off x="5049288" y="2777528"/>
            <a:ext cx="357334" cy="35733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83D3D06D-1B3F-2A48-BA7F-0F0E67F1B811}"/>
              </a:ext>
            </a:extLst>
          </p:cNvPr>
          <p:cNvCxnSpPr>
            <a:cxnSpLocks/>
            <a:stCxn id="9" idx="6"/>
            <a:endCxn id="32" idx="2"/>
          </p:cNvCxnSpPr>
          <p:nvPr/>
        </p:nvCxnSpPr>
        <p:spPr>
          <a:xfrm>
            <a:off x="3236002" y="1775139"/>
            <a:ext cx="37437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AA3FB257-3018-324E-876F-004AC512F519}"/>
              </a:ext>
            </a:extLst>
          </p:cNvPr>
          <p:cNvCxnSpPr>
            <a:cxnSpLocks/>
            <a:stCxn id="32" idx="6"/>
            <a:endCxn id="36" idx="2"/>
          </p:cNvCxnSpPr>
          <p:nvPr/>
        </p:nvCxnSpPr>
        <p:spPr>
          <a:xfrm>
            <a:off x="3967710" y="1775139"/>
            <a:ext cx="366865" cy="2779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AD1DC34F-D939-D645-A845-97808B6A0FEB}"/>
              </a:ext>
            </a:extLst>
          </p:cNvPr>
          <p:cNvCxnSpPr/>
          <p:nvPr/>
        </p:nvCxnSpPr>
        <p:spPr>
          <a:xfrm>
            <a:off x="3236002" y="2365667"/>
            <a:ext cx="37437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E6BAC265-9B1B-6F44-A0AF-C808856640CB}"/>
              </a:ext>
            </a:extLst>
          </p:cNvPr>
          <p:cNvCxnSpPr>
            <a:cxnSpLocks/>
            <a:stCxn id="33" idx="6"/>
            <a:endCxn id="37" idx="2"/>
          </p:cNvCxnSpPr>
          <p:nvPr/>
        </p:nvCxnSpPr>
        <p:spPr>
          <a:xfrm>
            <a:off x="3967710" y="2365667"/>
            <a:ext cx="366865" cy="2779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7FE4A96F-8D87-8A46-97FD-D6F5FD539B2E}"/>
              </a:ext>
            </a:extLst>
          </p:cNvPr>
          <p:cNvCxnSpPr>
            <a:cxnSpLocks/>
            <a:stCxn id="36" idx="6"/>
          </p:cNvCxnSpPr>
          <p:nvPr/>
        </p:nvCxnSpPr>
        <p:spPr>
          <a:xfrm>
            <a:off x="4691909" y="2053045"/>
            <a:ext cx="374374" cy="3126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B030A126-7B0D-6B41-81E0-7D0A8B9C4D08}"/>
              </a:ext>
            </a:extLst>
          </p:cNvPr>
          <p:cNvCxnSpPr/>
          <p:nvPr/>
        </p:nvCxnSpPr>
        <p:spPr>
          <a:xfrm>
            <a:off x="3236002" y="2956195"/>
            <a:ext cx="37437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32CA001E-90DF-294D-8387-52AFA5D37F1B}"/>
              </a:ext>
            </a:extLst>
          </p:cNvPr>
          <p:cNvCxnSpPr>
            <a:cxnSpLocks/>
            <a:stCxn id="34" idx="6"/>
            <a:endCxn id="38" idx="2"/>
          </p:cNvCxnSpPr>
          <p:nvPr/>
        </p:nvCxnSpPr>
        <p:spPr>
          <a:xfrm>
            <a:off x="3956600" y="2956195"/>
            <a:ext cx="366865" cy="2779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D4D80701-ED11-1B4A-BA78-07D4BA6F21A3}"/>
              </a:ext>
            </a:extLst>
          </p:cNvPr>
          <p:cNvCxnSpPr>
            <a:cxnSpLocks/>
            <a:stCxn id="37" idx="6"/>
          </p:cNvCxnSpPr>
          <p:nvPr/>
        </p:nvCxnSpPr>
        <p:spPr>
          <a:xfrm>
            <a:off x="4691909" y="2643573"/>
            <a:ext cx="374374" cy="3126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72EC55BF-3DA8-DB43-BC4F-D3A018523432}"/>
              </a:ext>
            </a:extLst>
          </p:cNvPr>
          <p:cNvCxnSpPr/>
          <p:nvPr/>
        </p:nvCxnSpPr>
        <p:spPr>
          <a:xfrm>
            <a:off x="3236002" y="3546723"/>
            <a:ext cx="37437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FA79FF15-EE49-1A46-8801-0D005ED98210}"/>
              </a:ext>
            </a:extLst>
          </p:cNvPr>
          <p:cNvCxnSpPr>
            <a:cxnSpLocks/>
            <a:stCxn id="9" idx="6"/>
            <a:endCxn id="33" idx="2"/>
          </p:cNvCxnSpPr>
          <p:nvPr/>
        </p:nvCxnSpPr>
        <p:spPr>
          <a:xfrm>
            <a:off x="3236002" y="1775139"/>
            <a:ext cx="374374" cy="5905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5F0BFB5E-3046-8F4D-A299-50B39FD07543}"/>
              </a:ext>
            </a:extLst>
          </p:cNvPr>
          <p:cNvCxnSpPr>
            <a:cxnSpLocks/>
            <a:stCxn id="10" idx="6"/>
            <a:endCxn id="34" idx="2"/>
          </p:cNvCxnSpPr>
          <p:nvPr/>
        </p:nvCxnSpPr>
        <p:spPr>
          <a:xfrm>
            <a:off x="3236002" y="2365667"/>
            <a:ext cx="363264" cy="5905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FC6DE312-FCA0-E94F-8C8F-C706F0B625C8}"/>
              </a:ext>
            </a:extLst>
          </p:cNvPr>
          <p:cNvCxnSpPr>
            <a:cxnSpLocks/>
            <a:stCxn id="11" idx="6"/>
            <a:endCxn id="35" idx="2"/>
          </p:cNvCxnSpPr>
          <p:nvPr/>
        </p:nvCxnSpPr>
        <p:spPr>
          <a:xfrm>
            <a:off x="3224892" y="2956195"/>
            <a:ext cx="374374" cy="5905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2BCD8740-D0A0-5E45-9A32-20D780A6993A}"/>
              </a:ext>
            </a:extLst>
          </p:cNvPr>
          <p:cNvCxnSpPr>
            <a:cxnSpLocks/>
            <a:stCxn id="32" idx="6"/>
            <a:endCxn id="37" idx="2"/>
          </p:cNvCxnSpPr>
          <p:nvPr/>
        </p:nvCxnSpPr>
        <p:spPr>
          <a:xfrm>
            <a:off x="3967710" y="1775139"/>
            <a:ext cx="366865" cy="8684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8E0C8DF3-6458-544D-8C3E-08001448F27F}"/>
              </a:ext>
            </a:extLst>
          </p:cNvPr>
          <p:cNvCxnSpPr>
            <a:cxnSpLocks/>
            <a:stCxn id="33" idx="6"/>
            <a:endCxn id="38" idx="2"/>
          </p:cNvCxnSpPr>
          <p:nvPr/>
        </p:nvCxnSpPr>
        <p:spPr>
          <a:xfrm>
            <a:off x="3967710" y="2365667"/>
            <a:ext cx="355755" cy="8684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757D2CE2-9E31-C248-BCCA-95E28FC773F5}"/>
              </a:ext>
            </a:extLst>
          </p:cNvPr>
          <p:cNvCxnSpPr>
            <a:cxnSpLocks/>
            <a:stCxn id="9" idx="6"/>
            <a:endCxn id="34" idx="2"/>
          </p:cNvCxnSpPr>
          <p:nvPr/>
        </p:nvCxnSpPr>
        <p:spPr>
          <a:xfrm>
            <a:off x="3236002" y="1775139"/>
            <a:ext cx="363264" cy="1181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A870E32D-6E10-724A-9FBE-9EE86ABFD873}"/>
              </a:ext>
            </a:extLst>
          </p:cNvPr>
          <p:cNvCxnSpPr>
            <a:cxnSpLocks/>
            <a:stCxn id="9" idx="6"/>
            <a:endCxn id="35" idx="2"/>
          </p:cNvCxnSpPr>
          <p:nvPr/>
        </p:nvCxnSpPr>
        <p:spPr>
          <a:xfrm>
            <a:off x="3236002" y="1775139"/>
            <a:ext cx="363264" cy="17715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A1B2F454-92CD-E943-9253-4BE56ECB1907}"/>
              </a:ext>
            </a:extLst>
          </p:cNvPr>
          <p:cNvCxnSpPr>
            <a:cxnSpLocks/>
            <a:stCxn id="32" idx="6"/>
            <a:endCxn id="38" idx="2"/>
          </p:cNvCxnSpPr>
          <p:nvPr/>
        </p:nvCxnSpPr>
        <p:spPr>
          <a:xfrm>
            <a:off x="3967710" y="1775139"/>
            <a:ext cx="355755" cy="14589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34D60AF4-FC48-5E46-B997-319156B26B5E}"/>
              </a:ext>
            </a:extLst>
          </p:cNvPr>
          <p:cNvCxnSpPr>
            <a:cxnSpLocks/>
            <a:stCxn id="36" idx="6"/>
          </p:cNvCxnSpPr>
          <p:nvPr/>
        </p:nvCxnSpPr>
        <p:spPr>
          <a:xfrm>
            <a:off x="4691909" y="2053045"/>
            <a:ext cx="366104" cy="9012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F4E96CEF-8C7C-1A44-976B-2C1B1690764A}"/>
              </a:ext>
            </a:extLst>
          </p:cNvPr>
          <p:cNvCxnSpPr>
            <a:cxnSpLocks/>
            <a:stCxn id="10" idx="6"/>
            <a:endCxn id="35" idx="2"/>
          </p:cNvCxnSpPr>
          <p:nvPr/>
        </p:nvCxnSpPr>
        <p:spPr>
          <a:xfrm>
            <a:off x="3236002" y="2365667"/>
            <a:ext cx="363264" cy="1181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D9B6184C-7FC5-764E-9673-4FBB4C0677F2}"/>
              </a:ext>
            </a:extLst>
          </p:cNvPr>
          <p:cNvCxnSpPr>
            <a:cxnSpLocks/>
            <a:stCxn id="10" idx="6"/>
            <a:endCxn id="32" idx="2"/>
          </p:cNvCxnSpPr>
          <p:nvPr/>
        </p:nvCxnSpPr>
        <p:spPr>
          <a:xfrm flipV="1">
            <a:off x="3236002" y="1775139"/>
            <a:ext cx="374374" cy="5905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A3A6FBCF-C330-FC49-B10A-7CCC04021820}"/>
              </a:ext>
            </a:extLst>
          </p:cNvPr>
          <p:cNvCxnSpPr>
            <a:cxnSpLocks/>
            <a:stCxn id="33" idx="6"/>
            <a:endCxn id="36" idx="2"/>
          </p:cNvCxnSpPr>
          <p:nvPr/>
        </p:nvCxnSpPr>
        <p:spPr>
          <a:xfrm flipV="1">
            <a:off x="3967710" y="2053045"/>
            <a:ext cx="366865" cy="3126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15130E67-D161-7F40-A882-148E3B36CC8F}"/>
              </a:ext>
            </a:extLst>
          </p:cNvPr>
          <p:cNvCxnSpPr>
            <a:cxnSpLocks/>
          </p:cNvCxnSpPr>
          <p:nvPr/>
        </p:nvCxnSpPr>
        <p:spPr>
          <a:xfrm flipV="1">
            <a:off x="3237888" y="2363766"/>
            <a:ext cx="374374" cy="5905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6CA86C3C-DD98-6740-B8F9-0817A3A963CF}"/>
              </a:ext>
            </a:extLst>
          </p:cNvPr>
          <p:cNvCxnSpPr>
            <a:cxnSpLocks/>
            <a:stCxn id="11" idx="6"/>
            <a:endCxn id="32" idx="2"/>
          </p:cNvCxnSpPr>
          <p:nvPr/>
        </p:nvCxnSpPr>
        <p:spPr>
          <a:xfrm flipV="1">
            <a:off x="3224892" y="1775139"/>
            <a:ext cx="385484" cy="1181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97179E1B-0576-7148-A909-5DD5229A79BE}"/>
              </a:ext>
            </a:extLst>
          </p:cNvPr>
          <p:cNvCxnSpPr>
            <a:cxnSpLocks/>
            <a:stCxn id="34" idx="6"/>
            <a:endCxn id="37" idx="2"/>
          </p:cNvCxnSpPr>
          <p:nvPr/>
        </p:nvCxnSpPr>
        <p:spPr>
          <a:xfrm flipV="1">
            <a:off x="3956600" y="2643573"/>
            <a:ext cx="377975" cy="3126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CD5A6651-151E-D142-9547-1EEDE4C488FE}"/>
              </a:ext>
            </a:extLst>
          </p:cNvPr>
          <p:cNvCxnSpPr>
            <a:cxnSpLocks/>
            <a:stCxn id="34" idx="6"/>
            <a:endCxn id="36" idx="2"/>
          </p:cNvCxnSpPr>
          <p:nvPr/>
        </p:nvCxnSpPr>
        <p:spPr>
          <a:xfrm flipV="1">
            <a:off x="3956600" y="2053045"/>
            <a:ext cx="377975" cy="9031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E94DEA6A-E9ED-D341-B407-15C08C406A0A}"/>
              </a:ext>
            </a:extLst>
          </p:cNvPr>
          <p:cNvCxnSpPr>
            <a:cxnSpLocks/>
            <a:stCxn id="37" idx="6"/>
          </p:cNvCxnSpPr>
          <p:nvPr/>
        </p:nvCxnSpPr>
        <p:spPr>
          <a:xfrm flipV="1">
            <a:off x="4691909" y="2368293"/>
            <a:ext cx="372873" cy="2752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A95176CB-4B74-8648-A4C6-84B1980BC7E1}"/>
              </a:ext>
            </a:extLst>
          </p:cNvPr>
          <p:cNvCxnSpPr>
            <a:cxnSpLocks/>
            <a:stCxn id="12" idx="6"/>
            <a:endCxn id="34" idx="2"/>
          </p:cNvCxnSpPr>
          <p:nvPr/>
        </p:nvCxnSpPr>
        <p:spPr>
          <a:xfrm flipV="1">
            <a:off x="3224892" y="2956195"/>
            <a:ext cx="374374" cy="5905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F942B84F-1BA5-6A4D-B2D6-C980F3121A84}"/>
              </a:ext>
            </a:extLst>
          </p:cNvPr>
          <p:cNvCxnSpPr>
            <a:cxnSpLocks/>
            <a:stCxn id="12" idx="6"/>
            <a:endCxn id="33" idx="2"/>
          </p:cNvCxnSpPr>
          <p:nvPr/>
        </p:nvCxnSpPr>
        <p:spPr>
          <a:xfrm flipV="1">
            <a:off x="3224892" y="2365667"/>
            <a:ext cx="385484" cy="1181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B3D6BC53-E9FE-D44F-B8C6-769DA494B58A}"/>
              </a:ext>
            </a:extLst>
          </p:cNvPr>
          <p:cNvCxnSpPr>
            <a:cxnSpLocks/>
            <a:stCxn id="12" idx="6"/>
            <a:endCxn id="32" idx="2"/>
          </p:cNvCxnSpPr>
          <p:nvPr/>
        </p:nvCxnSpPr>
        <p:spPr>
          <a:xfrm flipV="1">
            <a:off x="3224892" y="1775139"/>
            <a:ext cx="385484" cy="17715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BF56DBA5-C299-E145-A289-74CDC2A073FC}"/>
              </a:ext>
            </a:extLst>
          </p:cNvPr>
          <p:cNvCxnSpPr>
            <a:cxnSpLocks/>
          </p:cNvCxnSpPr>
          <p:nvPr/>
        </p:nvCxnSpPr>
        <p:spPr>
          <a:xfrm flipV="1">
            <a:off x="3960013" y="2970636"/>
            <a:ext cx="374374" cy="5905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691FC863-CD9B-9F4B-8059-13D89D6AD285}"/>
              </a:ext>
            </a:extLst>
          </p:cNvPr>
          <p:cNvCxnSpPr>
            <a:cxnSpLocks/>
            <a:stCxn id="35" idx="6"/>
            <a:endCxn id="37" idx="2"/>
          </p:cNvCxnSpPr>
          <p:nvPr/>
        </p:nvCxnSpPr>
        <p:spPr>
          <a:xfrm flipV="1">
            <a:off x="3956600" y="2643573"/>
            <a:ext cx="377975" cy="9031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0846EE99-8EA7-AE46-8587-D0419CE6D104}"/>
              </a:ext>
            </a:extLst>
          </p:cNvPr>
          <p:cNvCxnSpPr>
            <a:cxnSpLocks/>
            <a:stCxn id="35" idx="6"/>
            <a:endCxn id="36" idx="2"/>
          </p:cNvCxnSpPr>
          <p:nvPr/>
        </p:nvCxnSpPr>
        <p:spPr>
          <a:xfrm flipV="1">
            <a:off x="3956600" y="2053045"/>
            <a:ext cx="377975" cy="149367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29F6636D-A270-C84D-89B5-E906C2C3DD42}"/>
              </a:ext>
            </a:extLst>
          </p:cNvPr>
          <p:cNvCxnSpPr>
            <a:cxnSpLocks/>
            <a:stCxn id="38" idx="6"/>
            <a:endCxn id="42" idx="2"/>
          </p:cNvCxnSpPr>
          <p:nvPr/>
        </p:nvCxnSpPr>
        <p:spPr>
          <a:xfrm flipV="1">
            <a:off x="4680799" y="2956195"/>
            <a:ext cx="368489" cy="2779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FFDC525C-661A-0A43-9109-A78756A6D14D}"/>
              </a:ext>
            </a:extLst>
          </p:cNvPr>
          <p:cNvCxnSpPr>
            <a:cxnSpLocks/>
            <a:stCxn id="38" idx="6"/>
          </p:cNvCxnSpPr>
          <p:nvPr/>
        </p:nvCxnSpPr>
        <p:spPr>
          <a:xfrm flipV="1">
            <a:off x="4680799" y="2380109"/>
            <a:ext cx="381049" cy="8539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DDD6E46A-CD6D-464E-BCCB-07D44400923E}"/>
                  </a:ext>
                </a:extLst>
              </p:cNvPr>
              <p:cNvSpPr txBox="1"/>
              <p:nvPr/>
            </p:nvSpPr>
            <p:spPr>
              <a:xfrm>
                <a:off x="362873" y="4152904"/>
                <a:ext cx="1496179" cy="2246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p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p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DDD6E46A-CD6D-464E-BCCB-07D4440092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873" y="4152904"/>
                <a:ext cx="1496179" cy="224613"/>
              </a:xfrm>
              <a:prstGeom prst="rect">
                <a:avLst/>
              </a:prstGeom>
              <a:blipFill>
                <a:blip r:embed="rId7"/>
                <a:stretch>
                  <a:fillRect l="-1695" r="-1695"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FBDC6B5A-5E8C-6C40-BC8B-C5C7EC8BC7E9}"/>
                  </a:ext>
                </a:extLst>
              </p:cNvPr>
              <p:cNvSpPr txBox="1"/>
              <p:nvPr/>
            </p:nvSpPr>
            <p:spPr>
              <a:xfrm>
                <a:off x="362873" y="4447341"/>
                <a:ext cx="1260858" cy="23025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p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p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FBDC6B5A-5E8C-6C40-BC8B-C5C7EC8BC7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873" y="4447341"/>
                <a:ext cx="1260858" cy="230256"/>
              </a:xfrm>
              <a:prstGeom prst="rect">
                <a:avLst/>
              </a:prstGeom>
              <a:blipFill>
                <a:blip r:embed="rId8"/>
                <a:stretch>
                  <a:fillRect l="-2000" r="-4000" b="-2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A31BBF42-C225-B849-AD44-2929A355ADD0}"/>
                  </a:ext>
                </a:extLst>
              </p:cNvPr>
              <p:cNvSpPr txBox="1"/>
              <p:nvPr/>
            </p:nvSpPr>
            <p:spPr>
              <a:xfrm>
                <a:off x="362873" y="4911227"/>
                <a:ext cx="1674048" cy="2246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[2]</m:t>
                          </m:r>
                        </m:sup>
                      </m:sSup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[2]</m:t>
                          </m:r>
                        </m:sup>
                      </m:sSup>
                      <m:sSup>
                        <m:s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p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[2]</m:t>
                          </m:r>
                        </m:sup>
                      </m:s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A31BBF42-C225-B849-AD44-2929A355AD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873" y="4911227"/>
                <a:ext cx="1674048" cy="224613"/>
              </a:xfrm>
              <a:prstGeom prst="rect">
                <a:avLst/>
              </a:prstGeom>
              <a:blipFill>
                <a:blip r:embed="rId9"/>
                <a:stretch>
                  <a:fillRect l="-1515" t="-5556" r="-1515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F230DB06-5F89-6B43-8613-1A13D01A2BEC}"/>
                  </a:ext>
                </a:extLst>
              </p:cNvPr>
              <p:cNvSpPr txBox="1"/>
              <p:nvPr/>
            </p:nvSpPr>
            <p:spPr>
              <a:xfrm>
                <a:off x="362873" y="5205664"/>
                <a:ext cx="1260858" cy="23025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[2]</m:t>
                          </m:r>
                        </m:sup>
                      </m:sSup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[2]</m:t>
                          </m:r>
                        </m:sup>
                      </m:sSup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F230DB06-5F89-6B43-8613-1A13D01A2B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873" y="5205664"/>
                <a:ext cx="1260858" cy="230256"/>
              </a:xfrm>
              <a:prstGeom prst="rect">
                <a:avLst/>
              </a:prstGeom>
              <a:blipFill>
                <a:blip r:embed="rId10"/>
                <a:stretch>
                  <a:fillRect l="-2000" r="-4000" b="-2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7" name="TextBox 126">
            <a:extLst>
              <a:ext uri="{FF2B5EF4-FFF2-40B4-BE49-F238E27FC236}">
                <a16:creationId xmlns:a16="http://schemas.microsoft.com/office/drawing/2014/main" id="{67352203-A632-C24B-B780-93A9C502AED8}"/>
              </a:ext>
            </a:extLst>
          </p:cNvPr>
          <p:cNvSpPr txBox="1"/>
          <p:nvPr/>
        </p:nvSpPr>
        <p:spPr>
          <a:xfrm>
            <a:off x="851647" y="5505744"/>
            <a:ext cx="690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</a:t>
            </a:r>
          </a:p>
        </p:txBody>
      </p: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08378F6E-3AB8-344D-A62B-FB00F42208D4}"/>
              </a:ext>
            </a:extLst>
          </p:cNvPr>
          <p:cNvCxnSpPr/>
          <p:nvPr/>
        </p:nvCxnSpPr>
        <p:spPr>
          <a:xfrm>
            <a:off x="2519082" y="4152904"/>
            <a:ext cx="0" cy="2238931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Box 129">
            <a:extLst>
              <a:ext uri="{FF2B5EF4-FFF2-40B4-BE49-F238E27FC236}">
                <a16:creationId xmlns:a16="http://schemas.microsoft.com/office/drawing/2014/main" id="{E3DC4375-868A-9649-8E0C-8A7CFB2E4B6F}"/>
              </a:ext>
            </a:extLst>
          </p:cNvPr>
          <p:cNvSpPr txBox="1"/>
          <p:nvPr/>
        </p:nvSpPr>
        <p:spPr>
          <a:xfrm>
            <a:off x="3224892" y="4038963"/>
            <a:ext cx="21453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Vectorizing </a:t>
            </a:r>
            <a:r>
              <a:rPr lang="en-US" sz="1600" i="1" dirty="0"/>
              <a:t>m</a:t>
            </a:r>
            <a:r>
              <a:rPr lang="en-US" sz="1600" dirty="0"/>
              <a:t> examples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0219E6E3-6050-1E43-B3E0-9B126C5D6AB9}"/>
                  </a:ext>
                </a:extLst>
              </p:cNvPr>
              <p:cNvSpPr txBox="1"/>
              <p:nvPr/>
            </p:nvSpPr>
            <p:spPr>
              <a:xfrm>
                <a:off x="362994" y="5944900"/>
                <a:ext cx="1746504" cy="2246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−1]</m:t>
                          </m:r>
                        </m:sup>
                      </m:sSup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0219E6E3-6050-1E43-B3E0-9B126C5D6A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994" y="5944900"/>
                <a:ext cx="1746504" cy="224613"/>
              </a:xfrm>
              <a:prstGeom prst="rect">
                <a:avLst/>
              </a:prstGeom>
              <a:blipFill>
                <a:blip r:embed="rId11"/>
                <a:stretch>
                  <a:fillRect l="-1449" t="-5556" r="-1449" b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F6441903-B5EA-E942-8F5C-DA232E7E4B59}"/>
                  </a:ext>
                </a:extLst>
              </p:cNvPr>
              <p:cNvSpPr txBox="1"/>
              <p:nvPr/>
            </p:nvSpPr>
            <p:spPr>
              <a:xfrm>
                <a:off x="362994" y="6239337"/>
                <a:ext cx="1187761" cy="23025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d>
                        </m:sup>
                      </m:sSup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F6441903-B5EA-E942-8F5C-DA232E7E4B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994" y="6239337"/>
                <a:ext cx="1187761" cy="230256"/>
              </a:xfrm>
              <a:prstGeom prst="rect">
                <a:avLst/>
              </a:prstGeom>
              <a:blipFill>
                <a:blip r:embed="rId12"/>
                <a:stretch>
                  <a:fillRect l="-2128" r="-4255" b="-31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3" name="TextBox 92">
            <a:extLst>
              <a:ext uri="{FF2B5EF4-FFF2-40B4-BE49-F238E27FC236}">
                <a16:creationId xmlns:a16="http://schemas.microsoft.com/office/drawing/2014/main" id="{63AD03CD-AA9F-E84F-8874-91CD2B06550F}"/>
              </a:ext>
            </a:extLst>
          </p:cNvPr>
          <p:cNvSpPr txBox="1"/>
          <p:nvPr/>
        </p:nvSpPr>
        <p:spPr>
          <a:xfrm>
            <a:off x="193406" y="3556113"/>
            <a:ext cx="14266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Single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29BC575B-7DD9-214C-A3A3-6848E4909340}"/>
                  </a:ext>
                </a:extLst>
              </p:cNvPr>
              <p:cNvSpPr txBox="1"/>
              <p:nvPr/>
            </p:nvSpPr>
            <p:spPr>
              <a:xfrm>
                <a:off x="3326171" y="4609971"/>
                <a:ext cx="1532214" cy="2246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p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p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29BC575B-7DD9-214C-A3A3-6848E49093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6171" y="4609971"/>
                <a:ext cx="1532214" cy="224613"/>
              </a:xfrm>
              <a:prstGeom prst="rect">
                <a:avLst/>
              </a:prstGeom>
              <a:blipFill>
                <a:blip r:embed="rId13"/>
                <a:stretch>
                  <a:fillRect l="-1639" r="-820"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F18267FB-F6D3-684D-9A63-F650600F0B49}"/>
                  </a:ext>
                </a:extLst>
              </p:cNvPr>
              <p:cNvSpPr txBox="1"/>
              <p:nvPr/>
            </p:nvSpPr>
            <p:spPr>
              <a:xfrm>
                <a:off x="3326171" y="4904408"/>
                <a:ext cx="1290545" cy="23025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p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p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F18267FB-F6D3-684D-9A63-F650600F0B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6171" y="4904408"/>
                <a:ext cx="1290545" cy="230256"/>
              </a:xfrm>
              <a:prstGeom prst="rect">
                <a:avLst/>
              </a:prstGeom>
              <a:blipFill>
                <a:blip r:embed="rId14"/>
                <a:stretch>
                  <a:fillRect l="-1942" r="-3883" b="-2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6" name="TextBox 95">
            <a:extLst>
              <a:ext uri="{FF2B5EF4-FFF2-40B4-BE49-F238E27FC236}">
                <a16:creationId xmlns:a16="http://schemas.microsoft.com/office/drawing/2014/main" id="{7808C919-624B-5F46-BECD-F743E61369D1}"/>
              </a:ext>
            </a:extLst>
          </p:cNvPr>
          <p:cNvSpPr txBox="1"/>
          <p:nvPr/>
        </p:nvSpPr>
        <p:spPr>
          <a:xfrm>
            <a:off x="3644105" y="5272369"/>
            <a:ext cx="690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E4F2EA17-726B-B848-B506-359363CBAEAB}"/>
                  </a:ext>
                </a:extLst>
              </p:cNvPr>
              <p:cNvSpPr txBox="1"/>
              <p:nvPr/>
            </p:nvSpPr>
            <p:spPr>
              <a:xfrm>
                <a:off x="3341169" y="5779406"/>
                <a:ext cx="1776191" cy="2246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−1]</m:t>
                          </m:r>
                        </m:sup>
                      </m:sSup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E4F2EA17-726B-B848-B506-359363CBAE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1169" y="5779406"/>
                <a:ext cx="1776191" cy="224613"/>
              </a:xfrm>
              <a:prstGeom prst="rect">
                <a:avLst/>
              </a:prstGeom>
              <a:blipFill>
                <a:blip r:embed="rId15"/>
                <a:stretch>
                  <a:fillRect l="-1418" r="-709"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3222E6B7-C3A0-FE4D-8B50-CBDFC5F737C0}"/>
                  </a:ext>
                </a:extLst>
              </p:cNvPr>
              <p:cNvSpPr txBox="1"/>
              <p:nvPr/>
            </p:nvSpPr>
            <p:spPr>
              <a:xfrm>
                <a:off x="3341169" y="6073843"/>
                <a:ext cx="1217449" cy="23025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d>
                        </m:sup>
                      </m:sSup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3222E6B7-C3A0-FE4D-8B50-CBDFC5F737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1169" y="6073843"/>
                <a:ext cx="1217449" cy="230256"/>
              </a:xfrm>
              <a:prstGeom prst="rect">
                <a:avLst/>
              </a:prstGeom>
              <a:blipFill>
                <a:blip r:embed="rId16"/>
                <a:stretch>
                  <a:fillRect l="-2062" r="-4124" b="-31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7FA33D5-EF6F-5D43-9ADB-D495DEF28D8D}"/>
                  </a:ext>
                </a:extLst>
              </p:cNvPr>
              <p:cNvSpPr txBox="1"/>
              <p:nvPr/>
            </p:nvSpPr>
            <p:spPr>
              <a:xfrm>
                <a:off x="5991775" y="4394851"/>
                <a:ext cx="2338909" cy="6847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p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p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[1](1)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</m:e>
                            </m:mr>
                          </m:m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p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[1](</m:t>
                                    </m:r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</m:e>
                            </m:mr>
                          </m:m>
                          <m:r>
                            <a:rPr lang="en-US" sz="1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p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[1](</m:t>
                                    </m:r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7FA33D5-EF6F-5D43-9ADB-D495DEF28D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1775" y="4394851"/>
                <a:ext cx="2338909" cy="684739"/>
              </a:xfrm>
              <a:prstGeom prst="rect">
                <a:avLst/>
              </a:prstGeom>
              <a:blipFill>
                <a:blip r:embed="rId17"/>
                <a:stretch>
                  <a:fillRect l="-1081" b="-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8AA9E3D2-CD61-224D-BEC5-2FEF27030320}"/>
                  </a:ext>
                </a:extLst>
              </p:cNvPr>
              <p:cNvSpPr txBox="1"/>
              <p:nvPr/>
            </p:nvSpPr>
            <p:spPr>
              <a:xfrm>
                <a:off x="5991775" y="5248372"/>
                <a:ext cx="2410981" cy="6869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p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[1](1)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</m:e>
                            </m:mr>
                          </m:m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[1](</m:t>
                                    </m:r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</m:e>
                            </m:mr>
                          </m:m>
                          <m:r>
                            <a:rPr lang="en-US" sz="1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[1](</m:t>
                                    </m:r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8AA9E3D2-CD61-224D-BEC5-2FEF270303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1775" y="5248372"/>
                <a:ext cx="2410981" cy="686919"/>
              </a:xfrm>
              <a:prstGeom prst="rect">
                <a:avLst/>
              </a:prstGeom>
              <a:blipFill>
                <a:blip r:embed="rId18"/>
                <a:stretch>
                  <a:fillRect b="-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EAB4C4-E73C-F948-9A6F-0F00573947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9/25/18</a:t>
            </a:r>
          </a:p>
        </p:txBody>
      </p:sp>
      <p:sp>
        <p:nvSpPr>
          <p:cNvPr id="27" name="Footer Placeholder 26">
            <a:extLst>
              <a:ext uri="{FF2B5EF4-FFF2-40B4-BE49-F238E27FC236}">
                <a16:creationId xmlns:a16="http://schemas.microsoft.com/office/drawing/2014/main" id="{A5A21CD2-2538-7446-88A7-3DE4090A5C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 @SDSU</a:t>
            </a:r>
          </a:p>
        </p:txBody>
      </p: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id="{87041C97-A8B4-A244-9BA3-2BF63BDBF6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40EEF-6687-9141-ADCF-519F70E0D3E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867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5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0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3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3" grpId="0"/>
      <p:bldP spid="124" grpId="0"/>
      <p:bldP spid="125" grpId="0"/>
      <p:bldP spid="126" grpId="0"/>
      <p:bldP spid="127" grpId="0"/>
      <p:bldP spid="130" grpId="0"/>
      <p:bldP spid="91" grpId="0"/>
      <p:bldP spid="92" grpId="0"/>
      <p:bldP spid="93" grpId="0"/>
      <p:bldP spid="94" grpId="0"/>
      <p:bldP spid="95" grpId="0"/>
      <p:bldP spid="96" grpId="0"/>
      <p:bldP spid="97" grpId="0"/>
      <p:bldP spid="98" grpId="0"/>
      <p:bldP spid="3" grpId="0"/>
      <p:bldP spid="9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4D39F2-AB17-524B-AD3B-2E211FEC6B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55461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Backward propagation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5B83E0-AD04-3941-88A8-6E179B1E24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3421" y="98463"/>
            <a:ext cx="910525" cy="63291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249AFC7-84D0-AE4B-B77E-556D2824E6C0}"/>
                  </a:ext>
                </a:extLst>
              </p:cNvPr>
              <p:cNvSpPr/>
              <p:nvPr/>
            </p:nvSpPr>
            <p:spPr>
              <a:xfrm>
                <a:off x="1864860" y="1865997"/>
                <a:ext cx="460767" cy="369332"/>
              </a:xfrm>
              <a:prstGeom prst="rect">
                <a:avLst/>
              </a:prstGeom>
              <a:ln>
                <a:noFill/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249AFC7-84D0-AE4B-B77E-556D2824E6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4860" y="1865997"/>
                <a:ext cx="460767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C704B49-0EB3-C342-8204-B187AAE23F20}"/>
                  </a:ext>
                </a:extLst>
              </p:cNvPr>
              <p:cNvSpPr/>
              <p:nvPr/>
            </p:nvSpPr>
            <p:spPr>
              <a:xfrm>
                <a:off x="1859052" y="2452080"/>
                <a:ext cx="466090" cy="369332"/>
              </a:xfrm>
              <a:prstGeom prst="rect">
                <a:avLst/>
              </a:prstGeom>
              <a:ln>
                <a:noFill/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C704B49-0EB3-C342-8204-B187AAE23F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9052" y="2452080"/>
                <a:ext cx="46609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5922203-3E0A-9143-8784-2BA3A54E1C00}"/>
                  </a:ext>
                </a:extLst>
              </p:cNvPr>
              <p:cNvSpPr/>
              <p:nvPr/>
            </p:nvSpPr>
            <p:spPr>
              <a:xfrm>
                <a:off x="1859052" y="3033885"/>
                <a:ext cx="466090" cy="369332"/>
              </a:xfrm>
              <a:prstGeom prst="rect">
                <a:avLst/>
              </a:prstGeom>
              <a:ln>
                <a:noFill/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5922203-3E0A-9143-8784-2BA3A54E1C0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9052" y="3033885"/>
                <a:ext cx="46609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Oval 8">
            <a:extLst>
              <a:ext uri="{FF2B5EF4-FFF2-40B4-BE49-F238E27FC236}">
                <a16:creationId xmlns:a16="http://schemas.microsoft.com/office/drawing/2014/main" id="{6F3F6FDD-FD66-E845-B240-B3633DCC8ABE}"/>
              </a:ext>
            </a:extLst>
          </p:cNvPr>
          <p:cNvSpPr/>
          <p:nvPr/>
        </p:nvSpPr>
        <p:spPr>
          <a:xfrm>
            <a:off x="2878668" y="1596472"/>
            <a:ext cx="357334" cy="35733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0F53E20-012A-CA42-BE2B-9F546E5834A8}"/>
              </a:ext>
            </a:extLst>
          </p:cNvPr>
          <p:cNvSpPr/>
          <p:nvPr/>
        </p:nvSpPr>
        <p:spPr>
          <a:xfrm>
            <a:off x="2878668" y="2187000"/>
            <a:ext cx="357334" cy="35733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9D656E4-7ED4-C344-A2F8-595C1624F237}"/>
              </a:ext>
            </a:extLst>
          </p:cNvPr>
          <p:cNvSpPr/>
          <p:nvPr/>
        </p:nvSpPr>
        <p:spPr>
          <a:xfrm>
            <a:off x="2867558" y="2777528"/>
            <a:ext cx="357334" cy="35733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7A65DA5-1731-F741-8885-FC3A85771E16}"/>
              </a:ext>
            </a:extLst>
          </p:cNvPr>
          <p:cNvSpPr/>
          <p:nvPr/>
        </p:nvSpPr>
        <p:spPr>
          <a:xfrm>
            <a:off x="2867558" y="3368056"/>
            <a:ext cx="357334" cy="35733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4D07029-5BDD-FB45-8284-62B3373C0EC3}"/>
              </a:ext>
            </a:extLst>
          </p:cNvPr>
          <p:cNvSpPr/>
          <p:nvPr/>
        </p:nvSpPr>
        <p:spPr>
          <a:xfrm>
            <a:off x="5876251" y="2423379"/>
            <a:ext cx="357334" cy="35733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57875E5-7F49-2B4F-8F7B-BB81196C3EF9}"/>
                  </a:ext>
                </a:extLst>
              </p:cNvPr>
              <p:cNvSpPr txBox="1"/>
              <p:nvPr/>
            </p:nvSpPr>
            <p:spPr>
              <a:xfrm>
                <a:off x="6557525" y="2456954"/>
                <a:ext cx="186718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57875E5-7F49-2B4F-8F7B-BB81196C3E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7525" y="2456954"/>
                <a:ext cx="186718" cy="276999"/>
              </a:xfrm>
              <a:prstGeom prst="rect">
                <a:avLst/>
              </a:prstGeom>
              <a:blipFill>
                <a:blip r:embed="rId6"/>
                <a:stretch>
                  <a:fillRect l="-33333" t="-8696" r="-26667" b="-2608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E9A57F2-A3DA-E542-AC0B-91BDDF68C575}"/>
              </a:ext>
            </a:extLst>
          </p:cNvPr>
          <p:cNvCxnSpPr>
            <a:stCxn id="6" idx="3"/>
            <a:endCxn id="9" idx="2"/>
          </p:cNvCxnSpPr>
          <p:nvPr/>
        </p:nvCxnSpPr>
        <p:spPr>
          <a:xfrm flipV="1">
            <a:off x="2325627" y="1775139"/>
            <a:ext cx="553041" cy="2755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B57ACB1-7420-CD42-9C1A-4A4162C094D2}"/>
              </a:ext>
            </a:extLst>
          </p:cNvPr>
          <p:cNvCxnSpPr>
            <a:cxnSpLocks/>
            <a:stCxn id="7" idx="3"/>
            <a:endCxn id="9" idx="2"/>
          </p:cNvCxnSpPr>
          <p:nvPr/>
        </p:nvCxnSpPr>
        <p:spPr>
          <a:xfrm flipV="1">
            <a:off x="2325142" y="1775139"/>
            <a:ext cx="553526" cy="86160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46DABBA-D582-1747-9FB1-A982D3EEE5F3}"/>
              </a:ext>
            </a:extLst>
          </p:cNvPr>
          <p:cNvCxnSpPr>
            <a:cxnSpLocks/>
            <a:stCxn id="8" idx="3"/>
            <a:endCxn id="9" idx="2"/>
          </p:cNvCxnSpPr>
          <p:nvPr/>
        </p:nvCxnSpPr>
        <p:spPr>
          <a:xfrm flipV="1">
            <a:off x="2325142" y="1775139"/>
            <a:ext cx="553526" cy="144341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0908F7A-3747-1848-9736-C212276AD63E}"/>
              </a:ext>
            </a:extLst>
          </p:cNvPr>
          <p:cNvCxnSpPr>
            <a:cxnSpLocks/>
            <a:stCxn id="6" idx="3"/>
            <a:endCxn id="10" idx="2"/>
          </p:cNvCxnSpPr>
          <p:nvPr/>
        </p:nvCxnSpPr>
        <p:spPr>
          <a:xfrm>
            <a:off x="2325627" y="2050663"/>
            <a:ext cx="553041" cy="3150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1CC0BD0-AAE8-2042-A549-5AF09980E419}"/>
              </a:ext>
            </a:extLst>
          </p:cNvPr>
          <p:cNvCxnSpPr>
            <a:cxnSpLocks/>
            <a:stCxn id="6" idx="3"/>
            <a:endCxn id="11" idx="2"/>
          </p:cNvCxnSpPr>
          <p:nvPr/>
        </p:nvCxnSpPr>
        <p:spPr>
          <a:xfrm>
            <a:off x="2325627" y="2050663"/>
            <a:ext cx="541931" cy="9055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C335F1D-92D1-8F45-843B-7EBC0975D1E1}"/>
              </a:ext>
            </a:extLst>
          </p:cNvPr>
          <p:cNvCxnSpPr>
            <a:cxnSpLocks/>
            <a:stCxn id="6" idx="3"/>
            <a:endCxn id="12" idx="2"/>
          </p:cNvCxnSpPr>
          <p:nvPr/>
        </p:nvCxnSpPr>
        <p:spPr>
          <a:xfrm>
            <a:off x="2325627" y="2050663"/>
            <a:ext cx="541931" cy="14960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2F3090F-B367-F141-977F-4CBBAB9B17EA}"/>
              </a:ext>
            </a:extLst>
          </p:cNvPr>
          <p:cNvCxnSpPr>
            <a:cxnSpLocks/>
            <a:stCxn id="7" idx="3"/>
            <a:endCxn id="10" idx="2"/>
          </p:cNvCxnSpPr>
          <p:nvPr/>
        </p:nvCxnSpPr>
        <p:spPr>
          <a:xfrm flipV="1">
            <a:off x="2325142" y="2365667"/>
            <a:ext cx="553526" cy="2710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9BA2402-021D-D948-BFB4-353E30C01B28}"/>
              </a:ext>
            </a:extLst>
          </p:cNvPr>
          <p:cNvCxnSpPr>
            <a:cxnSpLocks/>
            <a:stCxn id="7" idx="3"/>
            <a:endCxn id="12" idx="2"/>
          </p:cNvCxnSpPr>
          <p:nvPr/>
        </p:nvCxnSpPr>
        <p:spPr>
          <a:xfrm>
            <a:off x="2325142" y="2636746"/>
            <a:ext cx="542416" cy="9099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2786D2B-0967-7E43-9D41-0CE6FA5AA6C8}"/>
              </a:ext>
            </a:extLst>
          </p:cNvPr>
          <p:cNvCxnSpPr>
            <a:cxnSpLocks/>
            <a:stCxn id="7" idx="3"/>
            <a:endCxn id="11" idx="2"/>
          </p:cNvCxnSpPr>
          <p:nvPr/>
        </p:nvCxnSpPr>
        <p:spPr>
          <a:xfrm>
            <a:off x="2325142" y="2636746"/>
            <a:ext cx="542416" cy="3194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F15FEBE-33D4-254F-A993-014CC7E43F49}"/>
              </a:ext>
            </a:extLst>
          </p:cNvPr>
          <p:cNvCxnSpPr>
            <a:cxnSpLocks/>
            <a:stCxn id="8" idx="3"/>
            <a:endCxn id="12" idx="2"/>
          </p:cNvCxnSpPr>
          <p:nvPr/>
        </p:nvCxnSpPr>
        <p:spPr>
          <a:xfrm>
            <a:off x="2325142" y="3218551"/>
            <a:ext cx="542416" cy="3281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EE3BC40-FBDA-3340-9D5D-38DDD800B884}"/>
              </a:ext>
            </a:extLst>
          </p:cNvPr>
          <p:cNvCxnSpPr>
            <a:cxnSpLocks/>
            <a:stCxn id="8" idx="3"/>
            <a:endCxn id="11" idx="2"/>
          </p:cNvCxnSpPr>
          <p:nvPr/>
        </p:nvCxnSpPr>
        <p:spPr>
          <a:xfrm flipV="1">
            <a:off x="2325142" y="2956195"/>
            <a:ext cx="542416" cy="2623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EED545A-5535-0A4F-ACCE-44B5232D7AA9}"/>
              </a:ext>
            </a:extLst>
          </p:cNvPr>
          <p:cNvCxnSpPr>
            <a:cxnSpLocks/>
            <a:endCxn id="10" idx="2"/>
          </p:cNvCxnSpPr>
          <p:nvPr/>
        </p:nvCxnSpPr>
        <p:spPr>
          <a:xfrm flipV="1">
            <a:off x="2325142" y="2365667"/>
            <a:ext cx="553526" cy="8428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961776C-E3D4-D64F-97B1-954074A41C15}"/>
              </a:ext>
            </a:extLst>
          </p:cNvPr>
          <p:cNvCxnSpPr>
            <a:cxnSpLocks/>
            <a:stCxn id="41" idx="6"/>
            <a:endCxn id="13" idx="2"/>
          </p:cNvCxnSpPr>
          <p:nvPr/>
        </p:nvCxnSpPr>
        <p:spPr>
          <a:xfrm>
            <a:off x="5417732" y="2365667"/>
            <a:ext cx="458519" cy="2363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EF1B692-A90A-ED4F-BB3F-8CEF3B5776B6}"/>
              </a:ext>
            </a:extLst>
          </p:cNvPr>
          <p:cNvCxnSpPr>
            <a:cxnSpLocks/>
            <a:stCxn id="42" idx="6"/>
            <a:endCxn id="13" idx="2"/>
          </p:cNvCxnSpPr>
          <p:nvPr/>
        </p:nvCxnSpPr>
        <p:spPr>
          <a:xfrm flipV="1">
            <a:off x="5406622" y="2602046"/>
            <a:ext cx="469629" cy="3541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5E5B16C-C2D4-9641-9D78-071A00B874E0}"/>
              </a:ext>
            </a:extLst>
          </p:cNvPr>
          <p:cNvCxnSpPr>
            <a:cxnSpLocks/>
            <a:stCxn id="13" idx="6"/>
            <a:endCxn id="14" idx="1"/>
          </p:cNvCxnSpPr>
          <p:nvPr/>
        </p:nvCxnSpPr>
        <p:spPr>
          <a:xfrm flipV="1">
            <a:off x="6233585" y="2595454"/>
            <a:ext cx="323940" cy="65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5C1A931E-54CE-6D4C-80EE-2F303F778367}"/>
              </a:ext>
            </a:extLst>
          </p:cNvPr>
          <p:cNvSpPr/>
          <p:nvPr/>
        </p:nvSpPr>
        <p:spPr>
          <a:xfrm>
            <a:off x="3610376" y="1596472"/>
            <a:ext cx="357334" cy="35733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F800CAA9-B731-0143-B0DA-A43703E02ED0}"/>
              </a:ext>
            </a:extLst>
          </p:cNvPr>
          <p:cNvSpPr/>
          <p:nvPr/>
        </p:nvSpPr>
        <p:spPr>
          <a:xfrm>
            <a:off x="3610376" y="2187000"/>
            <a:ext cx="357334" cy="35733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BD9F3990-544F-D544-BA55-BFFE1A502D01}"/>
              </a:ext>
            </a:extLst>
          </p:cNvPr>
          <p:cNvSpPr/>
          <p:nvPr/>
        </p:nvSpPr>
        <p:spPr>
          <a:xfrm>
            <a:off x="3599266" y="2777528"/>
            <a:ext cx="357334" cy="35733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13FA36FB-EC5C-BE41-9072-EDF108457C1D}"/>
              </a:ext>
            </a:extLst>
          </p:cNvPr>
          <p:cNvSpPr/>
          <p:nvPr/>
        </p:nvSpPr>
        <p:spPr>
          <a:xfrm>
            <a:off x="3599266" y="3368056"/>
            <a:ext cx="357334" cy="35733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2D015E90-7F60-F34F-8EDB-D5CAC5809574}"/>
              </a:ext>
            </a:extLst>
          </p:cNvPr>
          <p:cNvSpPr/>
          <p:nvPr/>
        </p:nvSpPr>
        <p:spPr>
          <a:xfrm>
            <a:off x="4334575" y="1874378"/>
            <a:ext cx="357334" cy="35733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4FA33E43-6B87-1D44-AB4B-8D5274BF7D06}"/>
              </a:ext>
            </a:extLst>
          </p:cNvPr>
          <p:cNvSpPr/>
          <p:nvPr/>
        </p:nvSpPr>
        <p:spPr>
          <a:xfrm>
            <a:off x="4334575" y="2464906"/>
            <a:ext cx="357334" cy="35733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445D50D9-A2F0-BD40-BBD0-F9FBD7DE4363}"/>
              </a:ext>
            </a:extLst>
          </p:cNvPr>
          <p:cNvSpPr/>
          <p:nvPr/>
        </p:nvSpPr>
        <p:spPr>
          <a:xfrm>
            <a:off x="4323465" y="3055434"/>
            <a:ext cx="357334" cy="35733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04E8910C-80B4-8D4B-B611-E852D01262F6}"/>
              </a:ext>
            </a:extLst>
          </p:cNvPr>
          <p:cNvSpPr/>
          <p:nvPr/>
        </p:nvSpPr>
        <p:spPr>
          <a:xfrm>
            <a:off x="5060398" y="2187000"/>
            <a:ext cx="357334" cy="35733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6DF00002-8C67-554D-BD21-48F4EAD6504D}"/>
              </a:ext>
            </a:extLst>
          </p:cNvPr>
          <p:cNvSpPr/>
          <p:nvPr/>
        </p:nvSpPr>
        <p:spPr>
          <a:xfrm>
            <a:off x="5049288" y="2777528"/>
            <a:ext cx="357334" cy="35733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83D3D06D-1B3F-2A48-BA7F-0F0E67F1B811}"/>
              </a:ext>
            </a:extLst>
          </p:cNvPr>
          <p:cNvCxnSpPr>
            <a:cxnSpLocks/>
            <a:stCxn id="9" idx="6"/>
            <a:endCxn id="32" idx="2"/>
          </p:cNvCxnSpPr>
          <p:nvPr/>
        </p:nvCxnSpPr>
        <p:spPr>
          <a:xfrm>
            <a:off x="3236002" y="1775139"/>
            <a:ext cx="37437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AA3FB257-3018-324E-876F-004AC512F519}"/>
              </a:ext>
            </a:extLst>
          </p:cNvPr>
          <p:cNvCxnSpPr>
            <a:cxnSpLocks/>
            <a:stCxn id="32" idx="6"/>
            <a:endCxn id="36" idx="2"/>
          </p:cNvCxnSpPr>
          <p:nvPr/>
        </p:nvCxnSpPr>
        <p:spPr>
          <a:xfrm>
            <a:off x="3967710" y="1775139"/>
            <a:ext cx="366865" cy="2779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AD1DC34F-D939-D645-A845-97808B6A0FEB}"/>
              </a:ext>
            </a:extLst>
          </p:cNvPr>
          <p:cNvCxnSpPr/>
          <p:nvPr/>
        </p:nvCxnSpPr>
        <p:spPr>
          <a:xfrm>
            <a:off x="3236002" y="2365667"/>
            <a:ext cx="37437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E6BAC265-9B1B-6F44-A0AF-C808856640CB}"/>
              </a:ext>
            </a:extLst>
          </p:cNvPr>
          <p:cNvCxnSpPr>
            <a:cxnSpLocks/>
            <a:stCxn id="33" idx="6"/>
            <a:endCxn id="37" idx="2"/>
          </p:cNvCxnSpPr>
          <p:nvPr/>
        </p:nvCxnSpPr>
        <p:spPr>
          <a:xfrm>
            <a:off x="3967710" y="2365667"/>
            <a:ext cx="366865" cy="2779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7FE4A96F-8D87-8A46-97FD-D6F5FD539B2E}"/>
              </a:ext>
            </a:extLst>
          </p:cNvPr>
          <p:cNvCxnSpPr>
            <a:cxnSpLocks/>
            <a:stCxn id="36" idx="6"/>
          </p:cNvCxnSpPr>
          <p:nvPr/>
        </p:nvCxnSpPr>
        <p:spPr>
          <a:xfrm>
            <a:off x="4691909" y="2053045"/>
            <a:ext cx="374374" cy="3126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B030A126-7B0D-6B41-81E0-7D0A8B9C4D08}"/>
              </a:ext>
            </a:extLst>
          </p:cNvPr>
          <p:cNvCxnSpPr/>
          <p:nvPr/>
        </p:nvCxnSpPr>
        <p:spPr>
          <a:xfrm>
            <a:off x="3236002" y="2956195"/>
            <a:ext cx="37437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32CA001E-90DF-294D-8387-52AFA5D37F1B}"/>
              </a:ext>
            </a:extLst>
          </p:cNvPr>
          <p:cNvCxnSpPr>
            <a:cxnSpLocks/>
            <a:stCxn id="34" idx="6"/>
            <a:endCxn id="38" idx="2"/>
          </p:cNvCxnSpPr>
          <p:nvPr/>
        </p:nvCxnSpPr>
        <p:spPr>
          <a:xfrm>
            <a:off x="3956600" y="2956195"/>
            <a:ext cx="366865" cy="2779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D4D80701-ED11-1B4A-BA78-07D4BA6F21A3}"/>
              </a:ext>
            </a:extLst>
          </p:cNvPr>
          <p:cNvCxnSpPr>
            <a:cxnSpLocks/>
            <a:stCxn id="37" idx="6"/>
          </p:cNvCxnSpPr>
          <p:nvPr/>
        </p:nvCxnSpPr>
        <p:spPr>
          <a:xfrm>
            <a:off x="4691909" y="2643573"/>
            <a:ext cx="374374" cy="3126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72EC55BF-3DA8-DB43-BC4F-D3A018523432}"/>
              </a:ext>
            </a:extLst>
          </p:cNvPr>
          <p:cNvCxnSpPr/>
          <p:nvPr/>
        </p:nvCxnSpPr>
        <p:spPr>
          <a:xfrm>
            <a:off x="3236002" y="3546723"/>
            <a:ext cx="37437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FA79FF15-EE49-1A46-8801-0D005ED98210}"/>
              </a:ext>
            </a:extLst>
          </p:cNvPr>
          <p:cNvCxnSpPr>
            <a:cxnSpLocks/>
            <a:stCxn id="9" idx="6"/>
            <a:endCxn id="33" idx="2"/>
          </p:cNvCxnSpPr>
          <p:nvPr/>
        </p:nvCxnSpPr>
        <p:spPr>
          <a:xfrm>
            <a:off x="3236002" y="1775139"/>
            <a:ext cx="374374" cy="5905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5F0BFB5E-3046-8F4D-A299-50B39FD07543}"/>
              </a:ext>
            </a:extLst>
          </p:cNvPr>
          <p:cNvCxnSpPr>
            <a:cxnSpLocks/>
            <a:stCxn id="10" idx="6"/>
            <a:endCxn id="34" idx="2"/>
          </p:cNvCxnSpPr>
          <p:nvPr/>
        </p:nvCxnSpPr>
        <p:spPr>
          <a:xfrm>
            <a:off x="3236002" y="2365667"/>
            <a:ext cx="363264" cy="5905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FC6DE312-FCA0-E94F-8C8F-C706F0B625C8}"/>
              </a:ext>
            </a:extLst>
          </p:cNvPr>
          <p:cNvCxnSpPr>
            <a:cxnSpLocks/>
            <a:stCxn id="11" idx="6"/>
            <a:endCxn id="35" idx="2"/>
          </p:cNvCxnSpPr>
          <p:nvPr/>
        </p:nvCxnSpPr>
        <p:spPr>
          <a:xfrm>
            <a:off x="3224892" y="2956195"/>
            <a:ext cx="374374" cy="5905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2BCD8740-D0A0-5E45-9A32-20D780A6993A}"/>
              </a:ext>
            </a:extLst>
          </p:cNvPr>
          <p:cNvCxnSpPr>
            <a:cxnSpLocks/>
            <a:stCxn id="32" idx="6"/>
            <a:endCxn id="37" idx="2"/>
          </p:cNvCxnSpPr>
          <p:nvPr/>
        </p:nvCxnSpPr>
        <p:spPr>
          <a:xfrm>
            <a:off x="3967710" y="1775139"/>
            <a:ext cx="366865" cy="8684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8E0C8DF3-6458-544D-8C3E-08001448F27F}"/>
              </a:ext>
            </a:extLst>
          </p:cNvPr>
          <p:cNvCxnSpPr>
            <a:cxnSpLocks/>
            <a:stCxn id="33" idx="6"/>
            <a:endCxn id="38" idx="2"/>
          </p:cNvCxnSpPr>
          <p:nvPr/>
        </p:nvCxnSpPr>
        <p:spPr>
          <a:xfrm>
            <a:off x="3967710" y="2365667"/>
            <a:ext cx="355755" cy="8684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757D2CE2-9E31-C248-BCCA-95E28FC773F5}"/>
              </a:ext>
            </a:extLst>
          </p:cNvPr>
          <p:cNvCxnSpPr>
            <a:cxnSpLocks/>
            <a:stCxn id="9" idx="6"/>
            <a:endCxn id="34" idx="2"/>
          </p:cNvCxnSpPr>
          <p:nvPr/>
        </p:nvCxnSpPr>
        <p:spPr>
          <a:xfrm>
            <a:off x="3236002" y="1775139"/>
            <a:ext cx="363264" cy="1181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A870E32D-6E10-724A-9FBE-9EE86ABFD873}"/>
              </a:ext>
            </a:extLst>
          </p:cNvPr>
          <p:cNvCxnSpPr>
            <a:cxnSpLocks/>
            <a:stCxn id="9" idx="6"/>
            <a:endCxn id="35" idx="2"/>
          </p:cNvCxnSpPr>
          <p:nvPr/>
        </p:nvCxnSpPr>
        <p:spPr>
          <a:xfrm>
            <a:off x="3236002" y="1775139"/>
            <a:ext cx="363264" cy="17715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A1B2F454-92CD-E943-9253-4BE56ECB1907}"/>
              </a:ext>
            </a:extLst>
          </p:cNvPr>
          <p:cNvCxnSpPr>
            <a:cxnSpLocks/>
            <a:stCxn id="32" idx="6"/>
            <a:endCxn id="38" idx="2"/>
          </p:cNvCxnSpPr>
          <p:nvPr/>
        </p:nvCxnSpPr>
        <p:spPr>
          <a:xfrm>
            <a:off x="3967710" y="1775139"/>
            <a:ext cx="355755" cy="14589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34D60AF4-FC48-5E46-B997-319156B26B5E}"/>
              </a:ext>
            </a:extLst>
          </p:cNvPr>
          <p:cNvCxnSpPr>
            <a:cxnSpLocks/>
            <a:stCxn id="36" idx="6"/>
          </p:cNvCxnSpPr>
          <p:nvPr/>
        </p:nvCxnSpPr>
        <p:spPr>
          <a:xfrm>
            <a:off x="4691909" y="2053045"/>
            <a:ext cx="366104" cy="9012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F4E96CEF-8C7C-1A44-976B-2C1B1690764A}"/>
              </a:ext>
            </a:extLst>
          </p:cNvPr>
          <p:cNvCxnSpPr>
            <a:cxnSpLocks/>
            <a:stCxn id="10" idx="6"/>
            <a:endCxn id="35" idx="2"/>
          </p:cNvCxnSpPr>
          <p:nvPr/>
        </p:nvCxnSpPr>
        <p:spPr>
          <a:xfrm>
            <a:off x="3236002" y="2365667"/>
            <a:ext cx="363264" cy="1181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D9B6184C-7FC5-764E-9673-4FBB4C0677F2}"/>
              </a:ext>
            </a:extLst>
          </p:cNvPr>
          <p:cNvCxnSpPr>
            <a:cxnSpLocks/>
            <a:stCxn id="10" idx="6"/>
            <a:endCxn id="32" idx="2"/>
          </p:cNvCxnSpPr>
          <p:nvPr/>
        </p:nvCxnSpPr>
        <p:spPr>
          <a:xfrm flipV="1">
            <a:off x="3236002" y="1775139"/>
            <a:ext cx="374374" cy="5905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A3A6FBCF-C330-FC49-B10A-7CCC04021820}"/>
              </a:ext>
            </a:extLst>
          </p:cNvPr>
          <p:cNvCxnSpPr>
            <a:cxnSpLocks/>
            <a:stCxn id="33" idx="6"/>
            <a:endCxn id="36" idx="2"/>
          </p:cNvCxnSpPr>
          <p:nvPr/>
        </p:nvCxnSpPr>
        <p:spPr>
          <a:xfrm flipV="1">
            <a:off x="3967710" y="2053045"/>
            <a:ext cx="366865" cy="3126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15130E67-D161-7F40-A882-148E3B36CC8F}"/>
              </a:ext>
            </a:extLst>
          </p:cNvPr>
          <p:cNvCxnSpPr>
            <a:cxnSpLocks/>
          </p:cNvCxnSpPr>
          <p:nvPr/>
        </p:nvCxnSpPr>
        <p:spPr>
          <a:xfrm flipV="1">
            <a:off x="3237888" y="2363766"/>
            <a:ext cx="374374" cy="5905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6CA86C3C-DD98-6740-B8F9-0817A3A963CF}"/>
              </a:ext>
            </a:extLst>
          </p:cNvPr>
          <p:cNvCxnSpPr>
            <a:cxnSpLocks/>
            <a:stCxn id="11" idx="6"/>
            <a:endCxn id="32" idx="2"/>
          </p:cNvCxnSpPr>
          <p:nvPr/>
        </p:nvCxnSpPr>
        <p:spPr>
          <a:xfrm flipV="1">
            <a:off x="3224892" y="1775139"/>
            <a:ext cx="385484" cy="1181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97179E1B-0576-7148-A909-5DD5229A79BE}"/>
              </a:ext>
            </a:extLst>
          </p:cNvPr>
          <p:cNvCxnSpPr>
            <a:cxnSpLocks/>
            <a:stCxn id="34" idx="6"/>
            <a:endCxn id="37" idx="2"/>
          </p:cNvCxnSpPr>
          <p:nvPr/>
        </p:nvCxnSpPr>
        <p:spPr>
          <a:xfrm flipV="1">
            <a:off x="3956600" y="2643573"/>
            <a:ext cx="377975" cy="3126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CD5A6651-151E-D142-9547-1EEDE4C488FE}"/>
              </a:ext>
            </a:extLst>
          </p:cNvPr>
          <p:cNvCxnSpPr>
            <a:cxnSpLocks/>
            <a:stCxn id="34" idx="6"/>
            <a:endCxn id="36" idx="2"/>
          </p:cNvCxnSpPr>
          <p:nvPr/>
        </p:nvCxnSpPr>
        <p:spPr>
          <a:xfrm flipV="1">
            <a:off x="3956600" y="2053045"/>
            <a:ext cx="377975" cy="9031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E94DEA6A-E9ED-D341-B407-15C08C406A0A}"/>
              </a:ext>
            </a:extLst>
          </p:cNvPr>
          <p:cNvCxnSpPr>
            <a:cxnSpLocks/>
            <a:stCxn id="37" idx="6"/>
          </p:cNvCxnSpPr>
          <p:nvPr/>
        </p:nvCxnSpPr>
        <p:spPr>
          <a:xfrm flipV="1">
            <a:off x="4691909" y="2368293"/>
            <a:ext cx="372873" cy="2752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A95176CB-4B74-8648-A4C6-84B1980BC7E1}"/>
              </a:ext>
            </a:extLst>
          </p:cNvPr>
          <p:cNvCxnSpPr>
            <a:cxnSpLocks/>
            <a:stCxn id="12" idx="6"/>
            <a:endCxn id="34" idx="2"/>
          </p:cNvCxnSpPr>
          <p:nvPr/>
        </p:nvCxnSpPr>
        <p:spPr>
          <a:xfrm flipV="1">
            <a:off x="3224892" y="2956195"/>
            <a:ext cx="374374" cy="5905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F942B84F-1BA5-6A4D-B2D6-C980F3121A84}"/>
              </a:ext>
            </a:extLst>
          </p:cNvPr>
          <p:cNvCxnSpPr>
            <a:cxnSpLocks/>
            <a:stCxn id="12" idx="6"/>
            <a:endCxn id="33" idx="2"/>
          </p:cNvCxnSpPr>
          <p:nvPr/>
        </p:nvCxnSpPr>
        <p:spPr>
          <a:xfrm flipV="1">
            <a:off x="3224892" y="2365667"/>
            <a:ext cx="385484" cy="1181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B3D6BC53-E9FE-D44F-B8C6-769DA494B58A}"/>
              </a:ext>
            </a:extLst>
          </p:cNvPr>
          <p:cNvCxnSpPr>
            <a:cxnSpLocks/>
            <a:stCxn id="12" idx="6"/>
            <a:endCxn id="32" idx="2"/>
          </p:cNvCxnSpPr>
          <p:nvPr/>
        </p:nvCxnSpPr>
        <p:spPr>
          <a:xfrm flipV="1">
            <a:off x="3224892" y="1775139"/>
            <a:ext cx="385484" cy="17715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BF56DBA5-C299-E145-A289-74CDC2A073FC}"/>
              </a:ext>
            </a:extLst>
          </p:cNvPr>
          <p:cNvCxnSpPr>
            <a:cxnSpLocks/>
          </p:cNvCxnSpPr>
          <p:nvPr/>
        </p:nvCxnSpPr>
        <p:spPr>
          <a:xfrm flipV="1">
            <a:off x="3960013" y="2970636"/>
            <a:ext cx="374374" cy="5905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691FC863-CD9B-9F4B-8059-13D89D6AD285}"/>
              </a:ext>
            </a:extLst>
          </p:cNvPr>
          <p:cNvCxnSpPr>
            <a:cxnSpLocks/>
            <a:stCxn id="35" idx="6"/>
            <a:endCxn id="37" idx="2"/>
          </p:cNvCxnSpPr>
          <p:nvPr/>
        </p:nvCxnSpPr>
        <p:spPr>
          <a:xfrm flipV="1">
            <a:off x="3956600" y="2643573"/>
            <a:ext cx="377975" cy="9031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0846EE99-8EA7-AE46-8587-D0419CE6D104}"/>
              </a:ext>
            </a:extLst>
          </p:cNvPr>
          <p:cNvCxnSpPr>
            <a:cxnSpLocks/>
            <a:stCxn id="35" idx="6"/>
            <a:endCxn id="36" idx="2"/>
          </p:cNvCxnSpPr>
          <p:nvPr/>
        </p:nvCxnSpPr>
        <p:spPr>
          <a:xfrm flipV="1">
            <a:off x="3956600" y="2053045"/>
            <a:ext cx="377975" cy="149367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29F6636D-A270-C84D-89B5-E906C2C3DD42}"/>
              </a:ext>
            </a:extLst>
          </p:cNvPr>
          <p:cNvCxnSpPr>
            <a:cxnSpLocks/>
            <a:stCxn id="38" idx="6"/>
            <a:endCxn id="42" idx="2"/>
          </p:cNvCxnSpPr>
          <p:nvPr/>
        </p:nvCxnSpPr>
        <p:spPr>
          <a:xfrm flipV="1">
            <a:off x="4680799" y="2956195"/>
            <a:ext cx="368489" cy="2779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FFDC525C-661A-0A43-9109-A78756A6D14D}"/>
              </a:ext>
            </a:extLst>
          </p:cNvPr>
          <p:cNvCxnSpPr>
            <a:cxnSpLocks/>
            <a:stCxn id="38" idx="6"/>
          </p:cNvCxnSpPr>
          <p:nvPr/>
        </p:nvCxnSpPr>
        <p:spPr>
          <a:xfrm flipV="1">
            <a:off x="4680799" y="2380109"/>
            <a:ext cx="381049" cy="8539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08378F6E-3AB8-344D-A62B-FB00F42208D4}"/>
              </a:ext>
            </a:extLst>
          </p:cNvPr>
          <p:cNvCxnSpPr/>
          <p:nvPr/>
        </p:nvCxnSpPr>
        <p:spPr>
          <a:xfrm>
            <a:off x="3818808" y="4476374"/>
            <a:ext cx="0" cy="2238931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Box 129">
            <a:extLst>
              <a:ext uri="{FF2B5EF4-FFF2-40B4-BE49-F238E27FC236}">
                <a16:creationId xmlns:a16="http://schemas.microsoft.com/office/drawing/2014/main" id="{E3DC4375-868A-9649-8E0C-8A7CFB2E4B6F}"/>
              </a:ext>
            </a:extLst>
          </p:cNvPr>
          <p:cNvSpPr txBox="1"/>
          <p:nvPr/>
        </p:nvSpPr>
        <p:spPr>
          <a:xfrm>
            <a:off x="4303647" y="4350499"/>
            <a:ext cx="21453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Vectorizing </a:t>
            </a:r>
            <a:r>
              <a:rPr lang="en-US" sz="1600" i="1" dirty="0"/>
              <a:t>m</a:t>
            </a:r>
            <a:r>
              <a:rPr lang="en-US" sz="1600" dirty="0"/>
              <a:t> examples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63AD03CD-AA9F-E84F-8874-91CD2B06550F}"/>
              </a:ext>
            </a:extLst>
          </p:cNvPr>
          <p:cNvSpPr txBox="1"/>
          <p:nvPr/>
        </p:nvSpPr>
        <p:spPr>
          <a:xfrm>
            <a:off x="628650" y="4375496"/>
            <a:ext cx="14266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Single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D145454-8F4F-854F-964A-4D3749B5FE8C}"/>
                  </a:ext>
                </a:extLst>
              </p:cNvPr>
              <p:cNvSpPr txBox="1"/>
              <p:nvPr/>
            </p:nvSpPr>
            <p:spPr>
              <a:xfrm>
                <a:off x="6152258" y="2168890"/>
                <a:ext cx="319575" cy="2246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[5]</m:t>
                          </m:r>
                        </m:sup>
                      </m:s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D145454-8F4F-854F-964A-4D3749B5FE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2258" y="2168890"/>
                <a:ext cx="319575" cy="224613"/>
              </a:xfrm>
              <a:prstGeom prst="rect">
                <a:avLst/>
              </a:prstGeom>
              <a:blipFill>
                <a:blip r:embed="rId7"/>
                <a:stretch>
                  <a:fillRect l="-3704" r="-74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B0C5B1C7-57B5-B84F-8E0E-A6D494B3F139}"/>
                  </a:ext>
                </a:extLst>
              </p:cNvPr>
              <p:cNvSpPr txBox="1"/>
              <p:nvPr/>
            </p:nvSpPr>
            <p:spPr>
              <a:xfrm>
                <a:off x="5310389" y="1929854"/>
                <a:ext cx="319575" cy="2246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[4]</m:t>
                          </m:r>
                        </m:sup>
                      </m:s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B0C5B1C7-57B5-B84F-8E0E-A6D494B3F1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0389" y="1929854"/>
                <a:ext cx="319575" cy="224613"/>
              </a:xfrm>
              <a:prstGeom prst="rect">
                <a:avLst/>
              </a:prstGeom>
              <a:blipFill>
                <a:blip r:embed="rId8"/>
                <a:stretch>
                  <a:fillRect l="-3846" r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25E7380C-4250-3047-B880-0EF7D2484398}"/>
                  </a:ext>
                </a:extLst>
              </p:cNvPr>
              <p:cNvSpPr txBox="1"/>
              <p:nvPr/>
            </p:nvSpPr>
            <p:spPr>
              <a:xfrm>
                <a:off x="4572000" y="1600865"/>
                <a:ext cx="319575" cy="2246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[3]</m:t>
                          </m:r>
                        </m:sup>
                      </m:s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25E7380C-4250-3047-B880-0EF7D24843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1600865"/>
                <a:ext cx="319575" cy="224613"/>
              </a:xfrm>
              <a:prstGeom prst="rect">
                <a:avLst/>
              </a:prstGeom>
              <a:blipFill>
                <a:blip r:embed="rId9"/>
                <a:stretch>
                  <a:fillRect l="-8000" r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8CF8D5BF-0673-FD4C-9C7F-351D3323CFF7}"/>
                  </a:ext>
                </a:extLst>
              </p:cNvPr>
              <p:cNvSpPr txBox="1"/>
              <p:nvPr/>
            </p:nvSpPr>
            <p:spPr>
              <a:xfrm>
                <a:off x="3896999" y="1275646"/>
                <a:ext cx="319575" cy="2246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[2]</m:t>
                          </m:r>
                        </m:sup>
                      </m:s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8CF8D5BF-0673-FD4C-9C7F-351D3323CF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6999" y="1275646"/>
                <a:ext cx="319575" cy="224613"/>
              </a:xfrm>
              <a:prstGeom prst="rect">
                <a:avLst/>
              </a:prstGeom>
              <a:blipFill>
                <a:blip r:embed="rId10"/>
                <a:stretch>
                  <a:fillRect l="-7692" r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3AB475F4-94B6-554D-950F-45C7CB3164E2}"/>
                  </a:ext>
                </a:extLst>
              </p:cNvPr>
              <p:cNvSpPr txBox="1"/>
              <p:nvPr/>
            </p:nvSpPr>
            <p:spPr>
              <a:xfrm>
                <a:off x="3056999" y="1270879"/>
                <a:ext cx="319575" cy="2246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3AB475F4-94B6-554D-950F-45C7CB3164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6999" y="1270879"/>
                <a:ext cx="319575" cy="224613"/>
              </a:xfrm>
              <a:prstGeom prst="rect">
                <a:avLst/>
              </a:prstGeom>
              <a:blipFill>
                <a:blip r:embed="rId11"/>
                <a:stretch>
                  <a:fillRect l="-7692" r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45C59E1F-8055-7C4C-BCF8-F5E60D9BB175}"/>
                  </a:ext>
                </a:extLst>
              </p:cNvPr>
              <p:cNvSpPr txBox="1"/>
              <p:nvPr/>
            </p:nvSpPr>
            <p:spPr>
              <a:xfrm>
                <a:off x="6556737" y="1563442"/>
                <a:ext cx="1910010" cy="4085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𝑑𝑎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[5]</m:t>
                          </m:r>
                        </m:sup>
                      </m:sSup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sSup>
                            <m:sSup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sup>
                          </m:sSup>
                        </m:den>
                      </m:f>
                      <m:r>
                        <a:rPr lang="en-US" sz="1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1−</m:t>
                          </m:r>
                          <m:sSup>
                            <m:sSup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45C59E1F-8055-7C4C-BCF8-F5E60D9BB1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6737" y="1563442"/>
                <a:ext cx="1910010" cy="408573"/>
              </a:xfrm>
              <a:prstGeom prst="rect">
                <a:avLst/>
              </a:prstGeom>
              <a:blipFill>
                <a:blip r:embed="rId12"/>
                <a:stretch>
                  <a:fillRect l="-1987" t="-3030" r="-1325" b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437EDCA6-82A1-CB47-A849-CEC68D8AC548}"/>
                  </a:ext>
                </a:extLst>
              </p:cNvPr>
              <p:cNvSpPr txBox="1"/>
              <p:nvPr/>
            </p:nvSpPr>
            <p:spPr>
              <a:xfrm>
                <a:off x="6556737" y="2056103"/>
                <a:ext cx="1958613" cy="2447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𝑑𝑧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[5]</m:t>
                          </m:r>
                        </m:sup>
                      </m:sSup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𝑑𝑎</m:t>
                          </m:r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[5]</m:t>
                          </m:r>
                        </m:sup>
                      </m:sSup>
                      <m:r>
                        <a:rPr lang="en-US" sz="1400" b="0" i="0" smtClean="0"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sSup>
                            <m:sSup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p>
                      </m:sSup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[5]</m:t>
                          </m:r>
                        </m:sup>
                      </m:sSup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437EDCA6-82A1-CB47-A849-CEC68D8AC5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6737" y="2056103"/>
                <a:ext cx="1958613" cy="244747"/>
              </a:xfrm>
              <a:prstGeom prst="rect">
                <a:avLst/>
              </a:prstGeom>
              <a:blipFill>
                <a:blip r:embed="rId13"/>
                <a:stretch>
                  <a:fillRect l="-1935" r="-1935" b="-3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57C4515D-6124-D443-B717-1433D60C9BFA}"/>
              </a:ext>
            </a:extLst>
          </p:cNvPr>
          <p:cNvSpPr txBox="1"/>
          <p:nvPr/>
        </p:nvSpPr>
        <p:spPr>
          <a:xfrm>
            <a:off x="6881465" y="2448541"/>
            <a:ext cx="21348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For binary classification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CDC99A2-9D76-614C-A048-96982313BFCB}"/>
              </a:ext>
            </a:extLst>
          </p:cNvPr>
          <p:cNvCxnSpPr/>
          <p:nvPr/>
        </p:nvCxnSpPr>
        <p:spPr>
          <a:xfrm flipH="1">
            <a:off x="5470176" y="2733953"/>
            <a:ext cx="388426" cy="29993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5609DCE9-3ACD-D244-89A5-0C74D833EE7B}"/>
                  </a:ext>
                </a:extLst>
              </p:cNvPr>
              <p:cNvSpPr txBox="1"/>
              <p:nvPr/>
            </p:nvSpPr>
            <p:spPr>
              <a:xfrm>
                <a:off x="5930551" y="2942618"/>
                <a:ext cx="1473352" cy="23025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𝑑𝑊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[5]</m:t>
                          </m:r>
                        </m:sup>
                      </m:sSup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[5]</m:t>
                          </m:r>
                        </m:sup>
                      </m:sSup>
                      <m:sSup>
                        <m:sSup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</m:d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5609DCE9-3ACD-D244-89A5-0C74D833EE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0551" y="2942618"/>
                <a:ext cx="1473352" cy="230256"/>
              </a:xfrm>
              <a:prstGeom prst="rect">
                <a:avLst/>
              </a:prstGeom>
              <a:blipFill>
                <a:blip r:embed="rId14"/>
                <a:stretch>
                  <a:fillRect l="-2564" t="-5263"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60018C45-A9BF-004F-81AA-E659F019F550}"/>
                  </a:ext>
                </a:extLst>
              </p:cNvPr>
              <p:cNvSpPr txBox="1"/>
              <p:nvPr/>
            </p:nvSpPr>
            <p:spPr>
              <a:xfrm>
                <a:off x="5930551" y="3258505"/>
                <a:ext cx="1031628" cy="2246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𝑑𝑏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[5]</m:t>
                          </m:r>
                        </m:sup>
                      </m:sSup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[5]</m:t>
                          </m:r>
                        </m:sup>
                      </m:s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60018C45-A9BF-004F-81AA-E659F019F5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0551" y="3258505"/>
                <a:ext cx="1031628" cy="224613"/>
              </a:xfrm>
              <a:prstGeom prst="rect">
                <a:avLst/>
              </a:prstGeom>
              <a:blipFill>
                <a:blip r:embed="rId15"/>
                <a:stretch>
                  <a:fillRect l="-3659" t="-5556" r="-2439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F18C0545-2BEA-3F49-A28E-49D4C86C2936}"/>
                  </a:ext>
                </a:extLst>
              </p:cNvPr>
              <p:cNvSpPr txBox="1"/>
              <p:nvPr/>
            </p:nvSpPr>
            <p:spPr>
              <a:xfrm>
                <a:off x="5270891" y="914112"/>
                <a:ext cx="1473352" cy="23025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𝑑𝑎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[4]</m:t>
                          </m:r>
                        </m:sup>
                      </m:sSup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</m:d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𝑑𝑧</m:t>
                          </m:r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[5]</m:t>
                          </m:r>
                        </m:sup>
                      </m:s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F18C0545-2BEA-3F49-A28E-49D4C86C29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0891" y="914112"/>
                <a:ext cx="1473352" cy="230256"/>
              </a:xfrm>
              <a:prstGeom prst="rect">
                <a:avLst/>
              </a:prstGeom>
              <a:blipFill>
                <a:blip r:embed="rId16"/>
                <a:stretch>
                  <a:fillRect l="-2564" t="-5556" r="-1709" b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916F2BFA-E026-6941-8E07-06854565E3D1}"/>
                  </a:ext>
                </a:extLst>
              </p:cNvPr>
              <p:cNvSpPr txBox="1"/>
              <p:nvPr/>
            </p:nvSpPr>
            <p:spPr>
              <a:xfrm>
                <a:off x="5270891" y="1205579"/>
                <a:ext cx="1958613" cy="2447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𝑑𝑧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[4]</m:t>
                          </m:r>
                        </m:sup>
                      </m:sSup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𝑑𝑎</m:t>
                          </m:r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  <m:r>
                        <a:rPr lang="en-US" sz="1400" b="0" i="0" smtClean="0"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sSup>
                            <m:sSup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p>
                      </m:sSup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[4]</m:t>
                          </m:r>
                        </m:sup>
                      </m:sSup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916F2BFA-E026-6941-8E07-06854565E3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0891" y="1205579"/>
                <a:ext cx="1958613" cy="244747"/>
              </a:xfrm>
              <a:prstGeom prst="rect">
                <a:avLst/>
              </a:prstGeom>
              <a:blipFill>
                <a:blip r:embed="rId17"/>
                <a:stretch>
                  <a:fillRect l="-1935" r="-2581" b="-3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91DE10CF-6AA5-9845-82D0-6461FCC2ABAF}"/>
                  </a:ext>
                </a:extLst>
              </p:cNvPr>
              <p:cNvSpPr txBox="1"/>
              <p:nvPr/>
            </p:nvSpPr>
            <p:spPr>
              <a:xfrm>
                <a:off x="5049288" y="3681039"/>
                <a:ext cx="1518236" cy="2338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𝑑𝑊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[4]</m:t>
                          </m:r>
                        </m:sup>
                      </m:sSup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  <m:sSup>
                        <m:sSup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91DE10CF-6AA5-9845-82D0-6461FCC2AB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9288" y="3681039"/>
                <a:ext cx="1518236" cy="233847"/>
              </a:xfrm>
              <a:prstGeom prst="rect">
                <a:avLst/>
              </a:prstGeom>
              <a:blipFill>
                <a:blip r:embed="rId18"/>
                <a:stretch>
                  <a:fillRect l="-833"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3C9FEBE0-A144-FB47-870C-38514ECB1B92}"/>
                  </a:ext>
                </a:extLst>
              </p:cNvPr>
              <p:cNvSpPr txBox="1"/>
              <p:nvPr/>
            </p:nvSpPr>
            <p:spPr>
              <a:xfrm>
                <a:off x="5049288" y="3996926"/>
                <a:ext cx="1031629" cy="2246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𝑑𝑏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[4]</m:t>
                          </m:r>
                        </m:sup>
                      </m:sSup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3C9FEBE0-A144-FB47-870C-38514ECB1B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9288" y="3996926"/>
                <a:ext cx="1031629" cy="224613"/>
              </a:xfrm>
              <a:prstGeom prst="rect">
                <a:avLst/>
              </a:prstGeom>
              <a:blipFill>
                <a:blip r:embed="rId19"/>
                <a:stretch>
                  <a:fillRect l="-3659" t="-5556" r="-1220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7FBA19A6-F099-5F45-AAC0-03AC0BAF7E86}"/>
                  </a:ext>
                </a:extLst>
              </p:cNvPr>
              <p:cNvSpPr txBox="1"/>
              <p:nvPr/>
            </p:nvSpPr>
            <p:spPr>
              <a:xfrm>
                <a:off x="623586" y="4878215"/>
                <a:ext cx="2857834" cy="5595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𝑑𝑎</m:t>
                          </m:r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nor/>
                                </m:rPr>
                                <a:rPr lang="en-US" sz="1400" b="0" i="0" smtClean="0">
                                  <a:latin typeface="Cambria Math" panose="02040503050406030204" pitchFamily="18" charset="0"/>
                                </a:rPr>
                                <m:t>defined</m:t>
                              </m:r>
                              <m:r>
                                <m:rPr>
                                  <m:nor/>
                                </m:rPr>
                                <a:rPr lang="en-US" sz="1400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sz="1400" b="0" i="0" smtClean="0">
                                  <a:latin typeface="Cambria Math" panose="02040503050406030204" pitchFamily="18" charset="0"/>
                                </a:rPr>
                                <m:t>by</m:t>
                              </m:r>
                              <m:r>
                                <m:rPr>
                                  <m:nor/>
                                </m:rPr>
                                <a:rPr lang="en-US" sz="1400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sz="1400" b="0" i="0" smtClean="0">
                                  <a:latin typeface="Cambria Math" panose="02040503050406030204" pitchFamily="18" charset="0"/>
                                </a:rPr>
                                <m:t>loss</m:t>
                              </m:r>
                              <m:r>
                                <m:rPr>
                                  <m:nor/>
                                </m:rPr>
                                <a:rPr lang="en-US" sz="1400" b="0" i="0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m:rPr>
                                  <m:nor/>
                                </m:rPr>
                                <a:rPr lang="en-US" sz="1400" b="0" i="0" smtClean="0">
                                  <a:latin typeface="Cambria Math" panose="02040503050406030204" pitchFamily="18" charset="0"/>
                                </a:rPr>
                                <m:t>output</m:t>
                              </m:r>
                              <m:r>
                                <m:rPr>
                                  <m:nor/>
                                </m:rPr>
                                <a:rPr lang="en-US" sz="1400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sz="1400" b="0" i="0" smtClean="0">
                                  <a:latin typeface="Cambria Math" panose="02040503050406030204" pitchFamily="18" charset="0"/>
                                </a:rPr>
                                <m:t>layer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p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e>
                                  </m:d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𝑑𝑧</m:t>
                                  </m:r>
                                </m:e>
                                <m:sup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[</m:t>
                                  </m:r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+1]</m:t>
                                  </m:r>
                                </m:sup>
                              </m:s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m:rPr>
                                  <m:nor/>
                                </m:rPr>
                                <a:rPr lang="en-US" sz="1400" b="0" i="0" smtClean="0">
                                  <a:latin typeface="Cambria Math" panose="02040503050406030204" pitchFamily="18" charset="0"/>
                                </a:rPr>
                                <m:t>hidden</m:t>
                              </m:r>
                              <m:r>
                                <m:rPr>
                                  <m:nor/>
                                </m:rPr>
                                <a:rPr lang="en-US" sz="1400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sz="1400" b="0" i="0" smtClean="0">
                                  <a:latin typeface="Cambria Math" panose="02040503050406030204" pitchFamily="18" charset="0"/>
                                </a:rPr>
                                <m:t>layer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7FBA19A6-F099-5F45-AAC0-03AC0BAF7E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586" y="4878215"/>
                <a:ext cx="2857834" cy="559577"/>
              </a:xfrm>
              <a:prstGeom prst="rect">
                <a:avLst/>
              </a:prstGeom>
              <a:blipFill>
                <a:blip r:embed="rId20"/>
                <a:stretch>
                  <a:fillRect l="-15487" t="-236364" r="-1770" b="-334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5FC1405D-573D-8540-BF07-88635A0A0C7E}"/>
                  </a:ext>
                </a:extLst>
              </p:cNvPr>
              <p:cNvSpPr txBox="1"/>
              <p:nvPr/>
            </p:nvSpPr>
            <p:spPr>
              <a:xfrm>
                <a:off x="623586" y="5504732"/>
                <a:ext cx="1861151" cy="2447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𝑑𝑧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𝑑𝑎</m:t>
                          </m:r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  <m:r>
                        <a:rPr lang="en-US" sz="1400" b="0" i="0" smtClean="0"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sSup>
                            <m:sSup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p>
                      </m:sSup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5FC1405D-573D-8540-BF07-88635A0A0C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586" y="5504732"/>
                <a:ext cx="1861151" cy="244747"/>
              </a:xfrm>
              <a:prstGeom prst="rect">
                <a:avLst/>
              </a:prstGeom>
              <a:blipFill>
                <a:blip r:embed="rId21"/>
                <a:stretch>
                  <a:fillRect l="-1351" r="-2703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F2BFF138-799B-CF42-9124-1EEE667F2C2E}"/>
                  </a:ext>
                </a:extLst>
              </p:cNvPr>
              <p:cNvSpPr txBox="1"/>
              <p:nvPr/>
            </p:nvSpPr>
            <p:spPr>
              <a:xfrm>
                <a:off x="623586" y="5928617"/>
                <a:ext cx="1570173" cy="23025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𝑑𝑊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  <m:sSup>
                        <m:sSup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F2BFF138-799B-CF42-9124-1EEE667F2C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586" y="5928617"/>
                <a:ext cx="1570173" cy="230256"/>
              </a:xfrm>
              <a:prstGeom prst="rect">
                <a:avLst/>
              </a:prstGeom>
              <a:blipFill>
                <a:blip r:embed="rId22"/>
                <a:stretch>
                  <a:fillRect l="-1600"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F452CFDA-37EB-EE40-832C-50463FD3FF55}"/>
                  </a:ext>
                </a:extLst>
              </p:cNvPr>
              <p:cNvSpPr txBox="1"/>
              <p:nvPr/>
            </p:nvSpPr>
            <p:spPr>
              <a:xfrm>
                <a:off x="623586" y="6244504"/>
                <a:ext cx="982897" cy="2246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𝑑𝑏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F452CFDA-37EB-EE40-832C-50463FD3FF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586" y="6244504"/>
                <a:ext cx="982897" cy="224613"/>
              </a:xfrm>
              <a:prstGeom prst="rect">
                <a:avLst/>
              </a:prstGeom>
              <a:blipFill>
                <a:blip r:embed="rId23"/>
                <a:stretch>
                  <a:fillRect l="-3846" t="-5882" r="-2564"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BE64C246-453A-9D46-A0A3-FB1CCD122EAA}"/>
                  </a:ext>
                </a:extLst>
              </p:cNvPr>
              <p:cNvSpPr txBox="1"/>
              <p:nvPr/>
            </p:nvSpPr>
            <p:spPr>
              <a:xfrm>
                <a:off x="4303647" y="4839587"/>
                <a:ext cx="2857834" cy="5595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nor/>
                                </m:rPr>
                                <a:rPr lang="en-US" sz="1400" b="0" i="0" smtClean="0">
                                  <a:latin typeface="Cambria Math" panose="02040503050406030204" pitchFamily="18" charset="0"/>
                                </a:rPr>
                                <m:t>defined</m:t>
                              </m:r>
                              <m:r>
                                <m:rPr>
                                  <m:nor/>
                                </m:rPr>
                                <a:rPr lang="en-US" sz="1400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sz="1400" b="0" i="0" smtClean="0">
                                  <a:latin typeface="Cambria Math" panose="02040503050406030204" pitchFamily="18" charset="0"/>
                                </a:rPr>
                                <m:t>by</m:t>
                              </m:r>
                              <m:r>
                                <m:rPr>
                                  <m:nor/>
                                </m:rPr>
                                <a:rPr lang="en-US" sz="1400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sz="1400" b="0" i="0" smtClean="0">
                                  <a:latin typeface="Cambria Math" panose="02040503050406030204" pitchFamily="18" charset="0"/>
                                </a:rPr>
                                <m:t>loss</m:t>
                              </m:r>
                              <m:r>
                                <m:rPr>
                                  <m:nor/>
                                </m:rPr>
                                <a:rPr lang="en-US" sz="1400" b="0" i="0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m:rPr>
                                  <m:nor/>
                                </m:rPr>
                                <a:rPr lang="en-US" sz="1400" b="0" i="0" smtClean="0">
                                  <a:latin typeface="Cambria Math" panose="02040503050406030204" pitchFamily="18" charset="0"/>
                                </a:rPr>
                                <m:t>output</m:t>
                              </m:r>
                              <m:r>
                                <m:rPr>
                                  <m:nor/>
                                </m:rPr>
                                <a:rPr lang="en-US" sz="1400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sz="1400" b="0" i="0" smtClean="0">
                                  <a:latin typeface="Cambria Math" panose="02040503050406030204" pitchFamily="18" charset="0"/>
                                </a:rPr>
                                <m:t>layer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p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e>
                                  </m:d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  <m:sup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[</m:t>
                                  </m:r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+1]</m:t>
                                  </m:r>
                                </m:sup>
                              </m:s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m:rPr>
                                  <m:nor/>
                                </m:rPr>
                                <a:rPr lang="en-US" sz="1400" b="0" i="0" smtClean="0">
                                  <a:latin typeface="Cambria Math" panose="02040503050406030204" pitchFamily="18" charset="0"/>
                                </a:rPr>
                                <m:t>hidden</m:t>
                              </m:r>
                              <m:r>
                                <m:rPr>
                                  <m:nor/>
                                </m:rPr>
                                <a:rPr lang="en-US" sz="1400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sz="1400" b="0" i="0" smtClean="0">
                                  <a:latin typeface="Cambria Math" panose="02040503050406030204" pitchFamily="18" charset="0"/>
                                </a:rPr>
                                <m:t>layer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BE64C246-453A-9D46-A0A3-FB1CCD122E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3647" y="4839587"/>
                <a:ext cx="2857834" cy="559577"/>
              </a:xfrm>
              <a:prstGeom prst="rect">
                <a:avLst/>
              </a:prstGeom>
              <a:blipFill>
                <a:blip r:embed="rId24"/>
                <a:stretch>
                  <a:fillRect l="-15487" t="-228889" r="-1770" b="-3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9F0D7E5E-B6C5-9E49-9495-50A1A4248DD3}"/>
                  </a:ext>
                </a:extLst>
              </p:cNvPr>
              <p:cNvSpPr txBox="1"/>
              <p:nvPr/>
            </p:nvSpPr>
            <p:spPr>
              <a:xfrm>
                <a:off x="4303647" y="5466104"/>
                <a:ext cx="1908728" cy="2447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𝑑𝑍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  <m:r>
                        <a:rPr lang="en-US" sz="1400" b="0" i="0" smtClean="0"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sSup>
                            <m:sSup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p>
                      </m:sSup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9F0D7E5E-B6C5-9E49-9495-50A1A4248D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3647" y="5466104"/>
                <a:ext cx="1908728" cy="244747"/>
              </a:xfrm>
              <a:prstGeom prst="rect">
                <a:avLst/>
              </a:prstGeom>
              <a:blipFill>
                <a:blip r:embed="rId25"/>
                <a:stretch>
                  <a:fillRect l="-1325" r="-2649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3AFF2424-C17A-554D-84FE-A8C77D1943F5}"/>
                  </a:ext>
                </a:extLst>
              </p:cNvPr>
              <p:cNvSpPr txBox="1"/>
              <p:nvPr/>
            </p:nvSpPr>
            <p:spPr>
              <a:xfrm>
                <a:off x="4303647" y="5889989"/>
                <a:ext cx="1794914" cy="4033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𝑑𝑊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  <m:sSup>
                        <m:sSup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3AFF2424-C17A-554D-84FE-A8C77D1943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3647" y="5889989"/>
                <a:ext cx="1794914" cy="403316"/>
              </a:xfrm>
              <a:prstGeom prst="rect">
                <a:avLst/>
              </a:prstGeom>
              <a:blipFill>
                <a:blip r:embed="rId26"/>
                <a:stretch>
                  <a:fillRect l="-1408" t="-3030" b="-60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B6D80EDA-68D3-AA4D-99D3-4E565B4AB272}"/>
                  </a:ext>
                </a:extLst>
              </p:cNvPr>
              <p:cNvSpPr txBox="1"/>
              <p:nvPr/>
            </p:nvSpPr>
            <p:spPr>
              <a:xfrm>
                <a:off x="4295418" y="6381221"/>
                <a:ext cx="4665956" cy="4047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𝑑𝑏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r>
                        <m:rPr>
                          <m:nor/>
                        </m:rPr>
                        <a:rPr lang="en-US" sz="1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m:t>np</m:t>
                      </m:r>
                      <m:r>
                        <m:rPr>
                          <m:nor/>
                        </m:rPr>
                        <a:rPr lang="en-US" sz="1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m:t>.</m:t>
                      </m:r>
                      <m:r>
                        <m:rPr>
                          <m:nor/>
                        </m:rPr>
                        <a:rPr lang="en-US" sz="1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m:t>sum</m:t>
                      </m:r>
                      <m:r>
                        <m:rPr>
                          <m:nor/>
                        </m:rPr>
                        <a:rPr lang="en-US" sz="1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m:t>(</m:t>
                      </m:r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  <m:r>
                        <m:rPr>
                          <m:nor/>
                        </m:rPr>
                        <a:rPr lang="en-US" sz="1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en-US" sz="1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m:t>axis</m:t>
                      </m:r>
                      <m:r>
                        <m:rPr>
                          <m:nor/>
                        </m:rPr>
                        <a:rPr lang="en-US" sz="1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m:t>=1, </m:t>
                      </m:r>
                      <m:r>
                        <m:rPr>
                          <m:nor/>
                        </m:rPr>
                        <a:rPr lang="en-US" sz="1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m:t>keepdims</m:t>
                      </m:r>
                      <m:r>
                        <m:rPr>
                          <m:nor/>
                        </m:rPr>
                        <a:rPr lang="en-US" sz="1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sz="1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m:t>True</m:t>
                      </m:r>
                      <m:r>
                        <m:rPr>
                          <m:nor/>
                        </m:rPr>
                        <a:rPr lang="en-US" sz="1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B6D80EDA-68D3-AA4D-99D3-4E565B4AB2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5418" y="6381221"/>
                <a:ext cx="4665956" cy="404726"/>
              </a:xfrm>
              <a:prstGeom prst="rect">
                <a:avLst/>
              </a:prstGeom>
              <a:blipFill>
                <a:blip r:embed="rId27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1" name="Group 60">
            <a:extLst>
              <a:ext uri="{FF2B5EF4-FFF2-40B4-BE49-F238E27FC236}">
                <a16:creationId xmlns:a16="http://schemas.microsoft.com/office/drawing/2014/main" id="{20F103E2-0445-8145-A550-DAEF4FE995DE}"/>
              </a:ext>
            </a:extLst>
          </p:cNvPr>
          <p:cNvGrpSpPr/>
          <p:nvPr/>
        </p:nvGrpSpPr>
        <p:grpSpPr>
          <a:xfrm>
            <a:off x="1668570" y="5749479"/>
            <a:ext cx="1805881" cy="732559"/>
            <a:chOff x="1668570" y="5749479"/>
            <a:chExt cx="1805881" cy="732559"/>
          </a:xfrm>
        </p:grpSpPr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27ED4AFA-7649-034A-8565-10B2D0E62A70}"/>
                </a:ext>
              </a:extLst>
            </p:cNvPr>
            <p:cNvCxnSpPr/>
            <p:nvPr/>
          </p:nvCxnSpPr>
          <p:spPr>
            <a:xfrm>
              <a:off x="2055259" y="5749479"/>
              <a:ext cx="380964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044DC4AA-BA89-5647-9D95-67F807617905}"/>
                </a:ext>
              </a:extLst>
            </p:cNvPr>
            <p:cNvCxnSpPr/>
            <p:nvPr/>
          </p:nvCxnSpPr>
          <p:spPr>
            <a:xfrm>
              <a:off x="1668570" y="6158873"/>
              <a:ext cx="380964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75F16640-D9B2-CC47-9183-BE73FF1A00D9}"/>
                </a:ext>
              </a:extLst>
            </p:cNvPr>
            <p:cNvSpPr txBox="1"/>
            <p:nvPr/>
          </p:nvSpPr>
          <p:spPr>
            <a:xfrm>
              <a:off x="2245741" y="5835707"/>
              <a:ext cx="122871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rgbClr val="0070C0"/>
                  </a:solidFill>
                </a:rPr>
                <a:t>Reuse the values computed in forward pass</a:t>
              </a:r>
            </a:p>
          </p:txBody>
        </p:sp>
      </p:grp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F80C2F0-F7BE-2249-B4B9-3087D503A4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9/25/18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1C5802-494C-4247-B45E-066D4B3873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 @SDSU</a:t>
            </a:r>
          </a:p>
        </p:txBody>
      </p:sp>
      <p:sp>
        <p:nvSpPr>
          <p:cNvPr id="39" name="Slide Number Placeholder 38">
            <a:extLst>
              <a:ext uri="{FF2B5EF4-FFF2-40B4-BE49-F238E27FC236}">
                <a16:creationId xmlns:a16="http://schemas.microsoft.com/office/drawing/2014/main" id="{5E81DE5D-A44D-634E-8BD4-827863237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40EEF-6687-9141-ADCF-519F70E0D3E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082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9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4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4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9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4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9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4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0" grpId="0"/>
      <p:bldP spid="93" grpId="0"/>
      <p:bldP spid="104" grpId="0"/>
      <p:bldP spid="105" grpId="0"/>
      <p:bldP spid="106" grpId="0"/>
      <p:bldP spid="107" grpId="0"/>
      <p:bldP spid="108" grpId="0"/>
      <p:bldP spid="109" grpId="0"/>
      <p:bldP spid="110" grpId="0"/>
      <p:bldP spid="111" grpId="0"/>
      <p:bldP spid="43" grpId="0"/>
      <p:bldP spid="112" grpId="0"/>
      <p:bldP spid="113" grpId="0"/>
      <p:bldP spid="114" grpId="0"/>
      <p:bldP spid="115" grpId="0"/>
      <p:bldP spid="116" grpId="0"/>
      <p:bldP spid="117" grpId="0"/>
      <p:bldP spid="11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F9A1995-FDA5-3A47-A393-C4EF52FCF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55461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Per layer function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E1F530-9673-3846-B52D-0C2BA5688B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3421" y="98463"/>
            <a:ext cx="910525" cy="63291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089C6735-3963-A54B-B9AE-55CE1F4EBA22}"/>
                  </a:ext>
                </a:extLst>
              </p:cNvPr>
              <p:cNvSpPr/>
              <p:nvPr/>
            </p:nvSpPr>
            <p:spPr>
              <a:xfrm>
                <a:off x="1864860" y="1865997"/>
                <a:ext cx="460767" cy="369332"/>
              </a:xfrm>
              <a:prstGeom prst="rect">
                <a:avLst/>
              </a:prstGeom>
              <a:ln>
                <a:solidFill>
                  <a:schemeClr val="bg2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089C6735-3963-A54B-B9AE-55CE1F4EBA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4860" y="1865997"/>
                <a:ext cx="460767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bg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E09E5A9-8EB8-F54E-996A-F0BDE525C4DD}"/>
                  </a:ext>
                </a:extLst>
              </p:cNvPr>
              <p:cNvSpPr/>
              <p:nvPr/>
            </p:nvSpPr>
            <p:spPr>
              <a:xfrm>
                <a:off x="1859052" y="2452080"/>
                <a:ext cx="466090" cy="369332"/>
              </a:xfrm>
              <a:prstGeom prst="rect">
                <a:avLst/>
              </a:prstGeom>
              <a:ln>
                <a:solidFill>
                  <a:schemeClr val="bg2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E09E5A9-8EB8-F54E-996A-F0BDE525C4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9052" y="2452080"/>
                <a:ext cx="46609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bg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64F09FB1-1C65-BF45-90BA-156543F89315}"/>
                  </a:ext>
                </a:extLst>
              </p:cNvPr>
              <p:cNvSpPr/>
              <p:nvPr/>
            </p:nvSpPr>
            <p:spPr>
              <a:xfrm>
                <a:off x="1859052" y="3033885"/>
                <a:ext cx="466090" cy="369332"/>
              </a:xfrm>
              <a:prstGeom prst="rect">
                <a:avLst/>
              </a:prstGeom>
              <a:ln>
                <a:solidFill>
                  <a:schemeClr val="bg2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64F09FB1-1C65-BF45-90BA-156543F893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9052" y="3033885"/>
                <a:ext cx="46609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bg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Oval 8">
            <a:extLst>
              <a:ext uri="{FF2B5EF4-FFF2-40B4-BE49-F238E27FC236}">
                <a16:creationId xmlns:a16="http://schemas.microsoft.com/office/drawing/2014/main" id="{AB18AA12-C62E-B549-B562-088D6AAC49A3}"/>
              </a:ext>
            </a:extLst>
          </p:cNvPr>
          <p:cNvSpPr/>
          <p:nvPr/>
        </p:nvSpPr>
        <p:spPr>
          <a:xfrm>
            <a:off x="2878668" y="1596472"/>
            <a:ext cx="357334" cy="357334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AC3500D-0EA9-DB43-B26C-DF661A5AAC2D}"/>
              </a:ext>
            </a:extLst>
          </p:cNvPr>
          <p:cNvSpPr/>
          <p:nvPr/>
        </p:nvSpPr>
        <p:spPr>
          <a:xfrm>
            <a:off x="2878668" y="2187000"/>
            <a:ext cx="357334" cy="357334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F34D2B4-5B91-884F-996A-1AAC180CE8A4}"/>
              </a:ext>
            </a:extLst>
          </p:cNvPr>
          <p:cNvSpPr/>
          <p:nvPr/>
        </p:nvSpPr>
        <p:spPr>
          <a:xfrm>
            <a:off x="2867558" y="2777528"/>
            <a:ext cx="357334" cy="357334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0458000-A043-DE42-883C-74E369DC51BD}"/>
              </a:ext>
            </a:extLst>
          </p:cNvPr>
          <p:cNvSpPr/>
          <p:nvPr/>
        </p:nvSpPr>
        <p:spPr>
          <a:xfrm>
            <a:off x="2867558" y="3368056"/>
            <a:ext cx="357334" cy="357334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055C7D0-099E-F642-BBA9-3D02C727AFD4}"/>
              </a:ext>
            </a:extLst>
          </p:cNvPr>
          <p:cNvSpPr/>
          <p:nvPr/>
        </p:nvSpPr>
        <p:spPr>
          <a:xfrm>
            <a:off x="5876251" y="2423379"/>
            <a:ext cx="357334" cy="357334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AD09AB2-F7E7-D54B-A410-A1CB9D14145B}"/>
                  </a:ext>
                </a:extLst>
              </p:cNvPr>
              <p:cNvSpPr txBox="1"/>
              <p:nvPr/>
            </p:nvSpPr>
            <p:spPr>
              <a:xfrm>
                <a:off x="6557525" y="2456954"/>
                <a:ext cx="186718" cy="276999"/>
              </a:xfrm>
              <a:prstGeom prst="rect">
                <a:avLst/>
              </a:prstGeom>
              <a:noFill/>
              <a:ln>
                <a:solidFill>
                  <a:schemeClr val="bg2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US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AD09AB2-F7E7-D54B-A410-A1CB9D1414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7525" y="2456954"/>
                <a:ext cx="186718" cy="276999"/>
              </a:xfrm>
              <a:prstGeom prst="rect">
                <a:avLst/>
              </a:prstGeom>
              <a:blipFill>
                <a:blip r:embed="rId6"/>
                <a:stretch>
                  <a:fillRect l="-31250" t="-8333" r="-18750" b="-20833"/>
                </a:stretch>
              </a:blipFill>
              <a:ln>
                <a:solidFill>
                  <a:schemeClr val="bg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0D4374E-8E9B-3E42-91A4-29407C91662C}"/>
              </a:ext>
            </a:extLst>
          </p:cNvPr>
          <p:cNvCxnSpPr>
            <a:stCxn id="6" idx="3"/>
            <a:endCxn id="9" idx="2"/>
          </p:cNvCxnSpPr>
          <p:nvPr/>
        </p:nvCxnSpPr>
        <p:spPr>
          <a:xfrm flipV="1">
            <a:off x="2325627" y="1775139"/>
            <a:ext cx="553041" cy="275524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5D5A1A0-6D74-CE48-9B69-F8AAB8C8E35F}"/>
              </a:ext>
            </a:extLst>
          </p:cNvPr>
          <p:cNvCxnSpPr>
            <a:cxnSpLocks/>
            <a:stCxn id="7" idx="3"/>
            <a:endCxn id="9" idx="2"/>
          </p:cNvCxnSpPr>
          <p:nvPr/>
        </p:nvCxnSpPr>
        <p:spPr>
          <a:xfrm flipV="1">
            <a:off x="2325142" y="1775139"/>
            <a:ext cx="553526" cy="861607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0F671E7-10B0-FC4D-B5FF-A9B8B9D88E76}"/>
              </a:ext>
            </a:extLst>
          </p:cNvPr>
          <p:cNvCxnSpPr>
            <a:cxnSpLocks/>
            <a:stCxn id="8" idx="3"/>
            <a:endCxn id="9" idx="2"/>
          </p:cNvCxnSpPr>
          <p:nvPr/>
        </p:nvCxnSpPr>
        <p:spPr>
          <a:xfrm flipV="1">
            <a:off x="2325142" y="1775139"/>
            <a:ext cx="553526" cy="1443412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C2410EA-1394-7040-8C95-A53234BF23EA}"/>
              </a:ext>
            </a:extLst>
          </p:cNvPr>
          <p:cNvCxnSpPr>
            <a:cxnSpLocks/>
            <a:stCxn id="6" idx="3"/>
            <a:endCxn id="10" idx="2"/>
          </p:cNvCxnSpPr>
          <p:nvPr/>
        </p:nvCxnSpPr>
        <p:spPr>
          <a:xfrm>
            <a:off x="2325627" y="2050663"/>
            <a:ext cx="553041" cy="315004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7109904-AB62-BD47-A82E-8B67AB82B3EA}"/>
              </a:ext>
            </a:extLst>
          </p:cNvPr>
          <p:cNvCxnSpPr>
            <a:cxnSpLocks/>
            <a:stCxn id="6" idx="3"/>
            <a:endCxn id="11" idx="2"/>
          </p:cNvCxnSpPr>
          <p:nvPr/>
        </p:nvCxnSpPr>
        <p:spPr>
          <a:xfrm>
            <a:off x="2325627" y="2050663"/>
            <a:ext cx="541931" cy="905532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38FA037-B0F9-F041-9701-30CA89FCF1BE}"/>
              </a:ext>
            </a:extLst>
          </p:cNvPr>
          <p:cNvCxnSpPr>
            <a:cxnSpLocks/>
            <a:stCxn id="6" idx="3"/>
            <a:endCxn id="12" idx="2"/>
          </p:cNvCxnSpPr>
          <p:nvPr/>
        </p:nvCxnSpPr>
        <p:spPr>
          <a:xfrm>
            <a:off x="2325627" y="2050663"/>
            <a:ext cx="541931" cy="1496060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F6D9EF7-7B95-754C-A071-B4645D151EAA}"/>
              </a:ext>
            </a:extLst>
          </p:cNvPr>
          <p:cNvCxnSpPr>
            <a:cxnSpLocks/>
            <a:stCxn id="7" idx="3"/>
            <a:endCxn id="10" idx="2"/>
          </p:cNvCxnSpPr>
          <p:nvPr/>
        </p:nvCxnSpPr>
        <p:spPr>
          <a:xfrm flipV="1">
            <a:off x="2325142" y="2365667"/>
            <a:ext cx="553526" cy="271079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AF80EFF-F4E0-7E42-9F6A-00170539FC9E}"/>
              </a:ext>
            </a:extLst>
          </p:cNvPr>
          <p:cNvCxnSpPr>
            <a:cxnSpLocks/>
            <a:stCxn id="7" idx="3"/>
            <a:endCxn id="12" idx="2"/>
          </p:cNvCxnSpPr>
          <p:nvPr/>
        </p:nvCxnSpPr>
        <p:spPr>
          <a:xfrm>
            <a:off x="2325142" y="2636746"/>
            <a:ext cx="542416" cy="909977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7F04241-C1B1-1B43-AD38-3E728FCA21AD}"/>
              </a:ext>
            </a:extLst>
          </p:cNvPr>
          <p:cNvCxnSpPr>
            <a:cxnSpLocks/>
            <a:stCxn id="7" idx="3"/>
            <a:endCxn id="11" idx="2"/>
          </p:cNvCxnSpPr>
          <p:nvPr/>
        </p:nvCxnSpPr>
        <p:spPr>
          <a:xfrm>
            <a:off x="2325142" y="2636746"/>
            <a:ext cx="542416" cy="319449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5B66FEE-EE95-2C4F-9C4D-1A3A577DAB72}"/>
              </a:ext>
            </a:extLst>
          </p:cNvPr>
          <p:cNvCxnSpPr>
            <a:cxnSpLocks/>
            <a:stCxn id="8" idx="3"/>
            <a:endCxn id="12" idx="2"/>
          </p:cNvCxnSpPr>
          <p:nvPr/>
        </p:nvCxnSpPr>
        <p:spPr>
          <a:xfrm>
            <a:off x="2325142" y="3218551"/>
            <a:ext cx="542416" cy="328172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1DDB7AE-D093-3947-B2A8-1D264AA7962E}"/>
              </a:ext>
            </a:extLst>
          </p:cNvPr>
          <p:cNvCxnSpPr>
            <a:cxnSpLocks/>
            <a:stCxn id="8" idx="3"/>
            <a:endCxn id="11" idx="2"/>
          </p:cNvCxnSpPr>
          <p:nvPr/>
        </p:nvCxnSpPr>
        <p:spPr>
          <a:xfrm flipV="1">
            <a:off x="2325142" y="2956195"/>
            <a:ext cx="542416" cy="262356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A039C68-7701-8941-A84F-2B3F9B818A3B}"/>
              </a:ext>
            </a:extLst>
          </p:cNvPr>
          <p:cNvCxnSpPr>
            <a:cxnSpLocks/>
            <a:endCxn id="10" idx="2"/>
          </p:cNvCxnSpPr>
          <p:nvPr/>
        </p:nvCxnSpPr>
        <p:spPr>
          <a:xfrm flipV="1">
            <a:off x="2325142" y="2365667"/>
            <a:ext cx="553526" cy="842856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43F28AB-2277-6147-AEF6-8458FB7BE84A}"/>
              </a:ext>
            </a:extLst>
          </p:cNvPr>
          <p:cNvCxnSpPr>
            <a:cxnSpLocks/>
            <a:stCxn id="37" idx="6"/>
            <a:endCxn id="13" idx="2"/>
          </p:cNvCxnSpPr>
          <p:nvPr/>
        </p:nvCxnSpPr>
        <p:spPr>
          <a:xfrm>
            <a:off x="5417732" y="2365667"/>
            <a:ext cx="458519" cy="236379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F03B967-10D7-B543-B604-70DD5D2F76A8}"/>
              </a:ext>
            </a:extLst>
          </p:cNvPr>
          <p:cNvCxnSpPr>
            <a:cxnSpLocks/>
            <a:stCxn id="38" idx="6"/>
            <a:endCxn id="13" idx="2"/>
          </p:cNvCxnSpPr>
          <p:nvPr/>
        </p:nvCxnSpPr>
        <p:spPr>
          <a:xfrm flipV="1">
            <a:off x="5406622" y="2602046"/>
            <a:ext cx="469629" cy="354149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9487D6D-ADA4-7844-A0F7-53A4CBEF4388}"/>
              </a:ext>
            </a:extLst>
          </p:cNvPr>
          <p:cNvCxnSpPr>
            <a:cxnSpLocks/>
            <a:stCxn id="13" idx="6"/>
            <a:endCxn id="14" idx="1"/>
          </p:cNvCxnSpPr>
          <p:nvPr/>
        </p:nvCxnSpPr>
        <p:spPr>
          <a:xfrm flipV="1">
            <a:off x="6233585" y="2595454"/>
            <a:ext cx="323940" cy="6592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355CE41A-E643-1944-8524-F29EFB429456}"/>
              </a:ext>
            </a:extLst>
          </p:cNvPr>
          <p:cNvSpPr/>
          <p:nvPr/>
        </p:nvSpPr>
        <p:spPr>
          <a:xfrm>
            <a:off x="3610376" y="1596472"/>
            <a:ext cx="357334" cy="357334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4C73904-CDC3-8743-ACD5-A174AA33B436}"/>
              </a:ext>
            </a:extLst>
          </p:cNvPr>
          <p:cNvSpPr/>
          <p:nvPr/>
        </p:nvSpPr>
        <p:spPr>
          <a:xfrm>
            <a:off x="3610376" y="2187000"/>
            <a:ext cx="357334" cy="357334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1A323758-CA53-4F4E-88CA-8A71DE1C1EAE}"/>
              </a:ext>
            </a:extLst>
          </p:cNvPr>
          <p:cNvSpPr/>
          <p:nvPr/>
        </p:nvSpPr>
        <p:spPr>
          <a:xfrm>
            <a:off x="3599266" y="2777528"/>
            <a:ext cx="357334" cy="357334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0EB4948-B559-2846-84A6-8D2C142AD57A}"/>
              </a:ext>
            </a:extLst>
          </p:cNvPr>
          <p:cNvSpPr/>
          <p:nvPr/>
        </p:nvSpPr>
        <p:spPr>
          <a:xfrm>
            <a:off x="3599266" y="3368056"/>
            <a:ext cx="357334" cy="357334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9C57D110-D02B-6540-9ED6-01CEFDF25F8E}"/>
              </a:ext>
            </a:extLst>
          </p:cNvPr>
          <p:cNvSpPr/>
          <p:nvPr/>
        </p:nvSpPr>
        <p:spPr>
          <a:xfrm>
            <a:off x="4334575" y="1874378"/>
            <a:ext cx="357334" cy="35733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D9D3CF62-1C1F-BC47-94A2-F0810AB90A41}"/>
              </a:ext>
            </a:extLst>
          </p:cNvPr>
          <p:cNvSpPr/>
          <p:nvPr/>
        </p:nvSpPr>
        <p:spPr>
          <a:xfrm>
            <a:off x="4334575" y="2464906"/>
            <a:ext cx="357334" cy="35733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E3A01106-CB5B-0446-AE0A-19C4EDB472B1}"/>
              </a:ext>
            </a:extLst>
          </p:cNvPr>
          <p:cNvSpPr/>
          <p:nvPr/>
        </p:nvSpPr>
        <p:spPr>
          <a:xfrm>
            <a:off x="4323465" y="3055434"/>
            <a:ext cx="357334" cy="35733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7EA54A22-5BFF-4344-B07A-139D9CBE3546}"/>
              </a:ext>
            </a:extLst>
          </p:cNvPr>
          <p:cNvSpPr/>
          <p:nvPr/>
        </p:nvSpPr>
        <p:spPr>
          <a:xfrm>
            <a:off x="5060398" y="2187000"/>
            <a:ext cx="357334" cy="357334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6FDF9F1C-2A6A-BC4D-B12A-DA55E86F506E}"/>
              </a:ext>
            </a:extLst>
          </p:cNvPr>
          <p:cNvSpPr/>
          <p:nvPr/>
        </p:nvSpPr>
        <p:spPr>
          <a:xfrm>
            <a:off x="5049288" y="2777528"/>
            <a:ext cx="357334" cy="357334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4C33E146-6508-B34A-A8A8-16BC849CC130}"/>
              </a:ext>
            </a:extLst>
          </p:cNvPr>
          <p:cNvCxnSpPr>
            <a:cxnSpLocks/>
            <a:stCxn id="9" idx="6"/>
            <a:endCxn id="30" idx="2"/>
          </p:cNvCxnSpPr>
          <p:nvPr/>
        </p:nvCxnSpPr>
        <p:spPr>
          <a:xfrm>
            <a:off x="3236002" y="1775139"/>
            <a:ext cx="374374" cy="0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52A98637-5F78-EA44-8B38-F0E26FCF4E3F}"/>
              </a:ext>
            </a:extLst>
          </p:cNvPr>
          <p:cNvCxnSpPr>
            <a:cxnSpLocks/>
            <a:stCxn id="30" idx="6"/>
            <a:endCxn id="34" idx="2"/>
          </p:cNvCxnSpPr>
          <p:nvPr/>
        </p:nvCxnSpPr>
        <p:spPr>
          <a:xfrm>
            <a:off x="3967710" y="1775139"/>
            <a:ext cx="366865" cy="2779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209BDBD2-905C-6440-AD87-80EDCD921E15}"/>
              </a:ext>
            </a:extLst>
          </p:cNvPr>
          <p:cNvCxnSpPr/>
          <p:nvPr/>
        </p:nvCxnSpPr>
        <p:spPr>
          <a:xfrm>
            <a:off x="3236002" y="2365667"/>
            <a:ext cx="374374" cy="0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722BD3A8-E313-8C4B-8561-37E7617D6435}"/>
              </a:ext>
            </a:extLst>
          </p:cNvPr>
          <p:cNvCxnSpPr>
            <a:cxnSpLocks/>
            <a:stCxn id="31" idx="6"/>
            <a:endCxn id="35" idx="2"/>
          </p:cNvCxnSpPr>
          <p:nvPr/>
        </p:nvCxnSpPr>
        <p:spPr>
          <a:xfrm>
            <a:off x="3967710" y="2365667"/>
            <a:ext cx="366865" cy="2779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4C1EF771-A390-9D40-8AD8-EFA557F4B9E6}"/>
              </a:ext>
            </a:extLst>
          </p:cNvPr>
          <p:cNvCxnSpPr>
            <a:cxnSpLocks/>
            <a:stCxn id="34" idx="6"/>
          </p:cNvCxnSpPr>
          <p:nvPr/>
        </p:nvCxnSpPr>
        <p:spPr>
          <a:xfrm>
            <a:off x="4691909" y="2053045"/>
            <a:ext cx="374374" cy="312622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10A5552D-A2DD-8E45-B162-A725BFBBA835}"/>
              </a:ext>
            </a:extLst>
          </p:cNvPr>
          <p:cNvCxnSpPr/>
          <p:nvPr/>
        </p:nvCxnSpPr>
        <p:spPr>
          <a:xfrm>
            <a:off x="3236002" y="2956195"/>
            <a:ext cx="374374" cy="0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548AAC9E-95BD-1B43-B0CD-F23ED6519598}"/>
              </a:ext>
            </a:extLst>
          </p:cNvPr>
          <p:cNvCxnSpPr>
            <a:cxnSpLocks/>
            <a:stCxn id="32" idx="6"/>
            <a:endCxn id="36" idx="2"/>
          </p:cNvCxnSpPr>
          <p:nvPr/>
        </p:nvCxnSpPr>
        <p:spPr>
          <a:xfrm>
            <a:off x="3956600" y="2956195"/>
            <a:ext cx="366865" cy="2779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C48ADBB3-A625-BC44-9A37-23240A883EAD}"/>
              </a:ext>
            </a:extLst>
          </p:cNvPr>
          <p:cNvCxnSpPr>
            <a:cxnSpLocks/>
            <a:stCxn id="35" idx="6"/>
          </p:cNvCxnSpPr>
          <p:nvPr/>
        </p:nvCxnSpPr>
        <p:spPr>
          <a:xfrm>
            <a:off x="4691909" y="2643573"/>
            <a:ext cx="374374" cy="312622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9DBE9B44-38A0-4846-B366-D04D29F43BFD}"/>
              </a:ext>
            </a:extLst>
          </p:cNvPr>
          <p:cNvCxnSpPr/>
          <p:nvPr/>
        </p:nvCxnSpPr>
        <p:spPr>
          <a:xfrm>
            <a:off x="3236002" y="3546723"/>
            <a:ext cx="374374" cy="0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2A273215-59C5-614A-AD6C-98A7032E33EA}"/>
              </a:ext>
            </a:extLst>
          </p:cNvPr>
          <p:cNvCxnSpPr>
            <a:cxnSpLocks/>
            <a:stCxn id="9" idx="6"/>
            <a:endCxn id="31" idx="2"/>
          </p:cNvCxnSpPr>
          <p:nvPr/>
        </p:nvCxnSpPr>
        <p:spPr>
          <a:xfrm>
            <a:off x="3236002" y="1775139"/>
            <a:ext cx="374374" cy="590528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2D1B6C80-552C-9440-94A6-A6AE3961FD65}"/>
              </a:ext>
            </a:extLst>
          </p:cNvPr>
          <p:cNvCxnSpPr>
            <a:cxnSpLocks/>
            <a:stCxn id="10" idx="6"/>
            <a:endCxn id="32" idx="2"/>
          </p:cNvCxnSpPr>
          <p:nvPr/>
        </p:nvCxnSpPr>
        <p:spPr>
          <a:xfrm>
            <a:off x="3236002" y="2365667"/>
            <a:ext cx="363264" cy="590528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C278C6FB-C274-9B4C-AFF8-BD2A45499B89}"/>
              </a:ext>
            </a:extLst>
          </p:cNvPr>
          <p:cNvCxnSpPr>
            <a:cxnSpLocks/>
            <a:stCxn id="11" idx="6"/>
            <a:endCxn id="33" idx="2"/>
          </p:cNvCxnSpPr>
          <p:nvPr/>
        </p:nvCxnSpPr>
        <p:spPr>
          <a:xfrm>
            <a:off x="3224892" y="2956195"/>
            <a:ext cx="374374" cy="590528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983E18F4-FF4B-A644-A112-45A2C49B9676}"/>
              </a:ext>
            </a:extLst>
          </p:cNvPr>
          <p:cNvCxnSpPr>
            <a:cxnSpLocks/>
            <a:stCxn id="30" idx="6"/>
            <a:endCxn id="35" idx="2"/>
          </p:cNvCxnSpPr>
          <p:nvPr/>
        </p:nvCxnSpPr>
        <p:spPr>
          <a:xfrm>
            <a:off x="3967710" y="1775139"/>
            <a:ext cx="366865" cy="8684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8965C5A8-6CF7-1746-8EAC-0241EA4606ED}"/>
              </a:ext>
            </a:extLst>
          </p:cNvPr>
          <p:cNvCxnSpPr>
            <a:cxnSpLocks/>
            <a:stCxn id="31" idx="6"/>
            <a:endCxn id="36" idx="2"/>
          </p:cNvCxnSpPr>
          <p:nvPr/>
        </p:nvCxnSpPr>
        <p:spPr>
          <a:xfrm>
            <a:off x="3967710" y="2365667"/>
            <a:ext cx="355755" cy="8684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F31755A6-B657-464E-8A40-D64B2CCAD0C8}"/>
              </a:ext>
            </a:extLst>
          </p:cNvPr>
          <p:cNvCxnSpPr>
            <a:cxnSpLocks/>
            <a:stCxn id="9" idx="6"/>
            <a:endCxn id="32" idx="2"/>
          </p:cNvCxnSpPr>
          <p:nvPr/>
        </p:nvCxnSpPr>
        <p:spPr>
          <a:xfrm>
            <a:off x="3236002" y="1775139"/>
            <a:ext cx="363264" cy="1181056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FF3F696C-95FD-4B45-B738-014195BD97AA}"/>
              </a:ext>
            </a:extLst>
          </p:cNvPr>
          <p:cNvCxnSpPr>
            <a:cxnSpLocks/>
            <a:stCxn id="9" idx="6"/>
            <a:endCxn id="33" idx="2"/>
          </p:cNvCxnSpPr>
          <p:nvPr/>
        </p:nvCxnSpPr>
        <p:spPr>
          <a:xfrm>
            <a:off x="3236002" y="1775139"/>
            <a:ext cx="363264" cy="1771584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C64EA73C-078E-3546-BEAE-7F1DFB072539}"/>
              </a:ext>
            </a:extLst>
          </p:cNvPr>
          <p:cNvCxnSpPr>
            <a:cxnSpLocks/>
            <a:stCxn id="30" idx="6"/>
            <a:endCxn id="36" idx="2"/>
          </p:cNvCxnSpPr>
          <p:nvPr/>
        </p:nvCxnSpPr>
        <p:spPr>
          <a:xfrm>
            <a:off x="3967710" y="1775139"/>
            <a:ext cx="355755" cy="14589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71E7EB60-8A1C-574F-8849-1513E425F34A}"/>
              </a:ext>
            </a:extLst>
          </p:cNvPr>
          <p:cNvCxnSpPr>
            <a:cxnSpLocks/>
            <a:stCxn id="34" idx="6"/>
          </p:cNvCxnSpPr>
          <p:nvPr/>
        </p:nvCxnSpPr>
        <p:spPr>
          <a:xfrm>
            <a:off x="4691909" y="2053045"/>
            <a:ext cx="366104" cy="901249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C74B5A65-8CCC-0744-A307-47A21A9BE897}"/>
              </a:ext>
            </a:extLst>
          </p:cNvPr>
          <p:cNvCxnSpPr>
            <a:cxnSpLocks/>
            <a:stCxn id="10" idx="6"/>
            <a:endCxn id="33" idx="2"/>
          </p:cNvCxnSpPr>
          <p:nvPr/>
        </p:nvCxnSpPr>
        <p:spPr>
          <a:xfrm>
            <a:off x="3236002" y="2365667"/>
            <a:ext cx="363264" cy="1181056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82116367-7592-B94A-81ED-2A92FBE94140}"/>
              </a:ext>
            </a:extLst>
          </p:cNvPr>
          <p:cNvCxnSpPr>
            <a:cxnSpLocks/>
            <a:stCxn id="10" idx="6"/>
            <a:endCxn id="30" idx="2"/>
          </p:cNvCxnSpPr>
          <p:nvPr/>
        </p:nvCxnSpPr>
        <p:spPr>
          <a:xfrm flipV="1">
            <a:off x="3236002" y="1775139"/>
            <a:ext cx="374374" cy="590528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E9759EEE-10CD-0343-AD02-7277A596FB23}"/>
              </a:ext>
            </a:extLst>
          </p:cNvPr>
          <p:cNvCxnSpPr>
            <a:cxnSpLocks/>
            <a:stCxn id="31" idx="6"/>
            <a:endCxn id="34" idx="2"/>
          </p:cNvCxnSpPr>
          <p:nvPr/>
        </p:nvCxnSpPr>
        <p:spPr>
          <a:xfrm flipV="1">
            <a:off x="3967710" y="2053045"/>
            <a:ext cx="366865" cy="3126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43EBAEC2-C754-3D44-A944-C5B83306BC5E}"/>
              </a:ext>
            </a:extLst>
          </p:cNvPr>
          <p:cNvCxnSpPr>
            <a:cxnSpLocks/>
          </p:cNvCxnSpPr>
          <p:nvPr/>
        </p:nvCxnSpPr>
        <p:spPr>
          <a:xfrm flipV="1">
            <a:off x="3237888" y="2363766"/>
            <a:ext cx="374374" cy="590528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4C05D948-6998-0442-9CDE-C56282B3AF8C}"/>
              </a:ext>
            </a:extLst>
          </p:cNvPr>
          <p:cNvCxnSpPr>
            <a:cxnSpLocks/>
            <a:stCxn id="11" idx="6"/>
            <a:endCxn id="30" idx="2"/>
          </p:cNvCxnSpPr>
          <p:nvPr/>
        </p:nvCxnSpPr>
        <p:spPr>
          <a:xfrm flipV="1">
            <a:off x="3224892" y="1775139"/>
            <a:ext cx="385484" cy="1181056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4C2D6A33-EF83-9E41-AA46-B3EC98E8B891}"/>
              </a:ext>
            </a:extLst>
          </p:cNvPr>
          <p:cNvCxnSpPr>
            <a:cxnSpLocks/>
            <a:stCxn id="32" idx="6"/>
            <a:endCxn id="35" idx="2"/>
          </p:cNvCxnSpPr>
          <p:nvPr/>
        </p:nvCxnSpPr>
        <p:spPr>
          <a:xfrm flipV="1">
            <a:off x="3956600" y="2643573"/>
            <a:ext cx="377975" cy="3126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FE2E662D-1A7D-EC4E-B977-6349F2699D1D}"/>
              </a:ext>
            </a:extLst>
          </p:cNvPr>
          <p:cNvCxnSpPr>
            <a:cxnSpLocks/>
            <a:stCxn id="32" idx="6"/>
            <a:endCxn id="34" idx="2"/>
          </p:cNvCxnSpPr>
          <p:nvPr/>
        </p:nvCxnSpPr>
        <p:spPr>
          <a:xfrm flipV="1">
            <a:off x="3956600" y="2053045"/>
            <a:ext cx="377975" cy="9031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43C87A22-44B5-AA4E-B17B-B788C39FF967}"/>
              </a:ext>
            </a:extLst>
          </p:cNvPr>
          <p:cNvCxnSpPr>
            <a:cxnSpLocks/>
            <a:stCxn id="35" idx="6"/>
          </p:cNvCxnSpPr>
          <p:nvPr/>
        </p:nvCxnSpPr>
        <p:spPr>
          <a:xfrm flipV="1">
            <a:off x="4691909" y="2368293"/>
            <a:ext cx="372873" cy="275280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17A5FA49-E247-E34B-AD0D-BB506ED6095E}"/>
              </a:ext>
            </a:extLst>
          </p:cNvPr>
          <p:cNvCxnSpPr>
            <a:cxnSpLocks/>
            <a:stCxn id="12" idx="6"/>
            <a:endCxn id="32" idx="2"/>
          </p:cNvCxnSpPr>
          <p:nvPr/>
        </p:nvCxnSpPr>
        <p:spPr>
          <a:xfrm flipV="1">
            <a:off x="3224892" y="2956195"/>
            <a:ext cx="374374" cy="590528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A5165FB9-13FD-3A46-B659-37D780817985}"/>
              </a:ext>
            </a:extLst>
          </p:cNvPr>
          <p:cNvCxnSpPr>
            <a:cxnSpLocks/>
            <a:stCxn id="12" idx="6"/>
            <a:endCxn id="31" idx="2"/>
          </p:cNvCxnSpPr>
          <p:nvPr/>
        </p:nvCxnSpPr>
        <p:spPr>
          <a:xfrm flipV="1">
            <a:off x="3224892" y="2365667"/>
            <a:ext cx="385484" cy="1181056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909FAC46-BFA8-CB4A-906E-B0105BC7F3DA}"/>
              </a:ext>
            </a:extLst>
          </p:cNvPr>
          <p:cNvCxnSpPr>
            <a:cxnSpLocks/>
            <a:stCxn id="12" idx="6"/>
            <a:endCxn id="30" idx="2"/>
          </p:cNvCxnSpPr>
          <p:nvPr/>
        </p:nvCxnSpPr>
        <p:spPr>
          <a:xfrm flipV="1">
            <a:off x="3224892" y="1775139"/>
            <a:ext cx="385484" cy="1771584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1A87AA1B-F54D-BB48-A841-5F0A6EB859B4}"/>
              </a:ext>
            </a:extLst>
          </p:cNvPr>
          <p:cNvCxnSpPr>
            <a:cxnSpLocks/>
          </p:cNvCxnSpPr>
          <p:nvPr/>
        </p:nvCxnSpPr>
        <p:spPr>
          <a:xfrm flipV="1">
            <a:off x="3960013" y="2970636"/>
            <a:ext cx="374374" cy="5905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0200D2A6-5B50-3645-8FF4-38236B3E9000}"/>
              </a:ext>
            </a:extLst>
          </p:cNvPr>
          <p:cNvCxnSpPr>
            <a:cxnSpLocks/>
            <a:stCxn id="33" idx="6"/>
            <a:endCxn id="35" idx="2"/>
          </p:cNvCxnSpPr>
          <p:nvPr/>
        </p:nvCxnSpPr>
        <p:spPr>
          <a:xfrm flipV="1">
            <a:off x="3956600" y="2643573"/>
            <a:ext cx="377975" cy="9031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D760EC2C-527F-BA49-ACFC-B7240B821397}"/>
              </a:ext>
            </a:extLst>
          </p:cNvPr>
          <p:cNvCxnSpPr>
            <a:cxnSpLocks/>
            <a:stCxn id="33" idx="6"/>
            <a:endCxn id="34" idx="2"/>
          </p:cNvCxnSpPr>
          <p:nvPr/>
        </p:nvCxnSpPr>
        <p:spPr>
          <a:xfrm flipV="1">
            <a:off x="3956600" y="2053045"/>
            <a:ext cx="377975" cy="149367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63BD3673-41DA-7743-A571-B9E6F7361E58}"/>
              </a:ext>
            </a:extLst>
          </p:cNvPr>
          <p:cNvCxnSpPr>
            <a:cxnSpLocks/>
            <a:stCxn id="36" idx="6"/>
            <a:endCxn id="38" idx="2"/>
          </p:cNvCxnSpPr>
          <p:nvPr/>
        </p:nvCxnSpPr>
        <p:spPr>
          <a:xfrm flipV="1">
            <a:off x="4680799" y="2956195"/>
            <a:ext cx="368489" cy="277906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068A6FE3-5478-B642-8962-03B03CD0F21F}"/>
              </a:ext>
            </a:extLst>
          </p:cNvPr>
          <p:cNvCxnSpPr>
            <a:cxnSpLocks/>
            <a:stCxn id="36" idx="6"/>
          </p:cNvCxnSpPr>
          <p:nvPr/>
        </p:nvCxnSpPr>
        <p:spPr>
          <a:xfrm flipV="1">
            <a:off x="4680799" y="2380109"/>
            <a:ext cx="381049" cy="853992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F4396B12-6CB8-D04E-B8C2-5BB1BBBA70A6}"/>
                  </a:ext>
                </a:extLst>
              </p:cNvPr>
              <p:cNvSpPr txBox="1"/>
              <p:nvPr/>
            </p:nvSpPr>
            <p:spPr>
              <a:xfrm>
                <a:off x="6152258" y="2168890"/>
                <a:ext cx="319575" cy="224613"/>
              </a:xfrm>
              <a:prstGeom prst="rect">
                <a:avLst/>
              </a:prstGeom>
              <a:noFill/>
              <a:ln>
                <a:solidFill>
                  <a:schemeClr val="bg2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1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[5]</m:t>
                          </m:r>
                        </m:sup>
                      </m:sSup>
                    </m:oMath>
                  </m:oMathPara>
                </a14:m>
                <a:endParaRPr lang="en-US" sz="140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F4396B12-6CB8-D04E-B8C2-5BB1BBBA70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2258" y="2168890"/>
                <a:ext cx="319575" cy="224613"/>
              </a:xfrm>
              <a:prstGeom prst="rect">
                <a:avLst/>
              </a:prstGeom>
              <a:blipFill>
                <a:blip r:embed="rId7"/>
                <a:stretch>
                  <a:fillRect l="-3571" r="-3571"/>
                </a:stretch>
              </a:blipFill>
              <a:ln>
                <a:solidFill>
                  <a:schemeClr val="bg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60386F33-E531-D148-8A07-56410FFC8EBE}"/>
                  </a:ext>
                </a:extLst>
              </p:cNvPr>
              <p:cNvSpPr txBox="1"/>
              <p:nvPr/>
            </p:nvSpPr>
            <p:spPr>
              <a:xfrm>
                <a:off x="5310389" y="1929854"/>
                <a:ext cx="319575" cy="224613"/>
              </a:xfrm>
              <a:prstGeom prst="rect">
                <a:avLst/>
              </a:prstGeom>
              <a:noFill/>
              <a:ln>
                <a:solidFill>
                  <a:schemeClr val="bg2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1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[4]</m:t>
                          </m:r>
                        </m:sup>
                      </m:s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60386F33-E531-D148-8A07-56410FFC8E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0389" y="1929854"/>
                <a:ext cx="319575" cy="224613"/>
              </a:xfrm>
              <a:prstGeom prst="rect">
                <a:avLst/>
              </a:prstGeom>
              <a:blipFill>
                <a:blip r:embed="rId8"/>
                <a:stretch>
                  <a:fillRect l="-3704" r="-3704"/>
                </a:stretch>
              </a:blipFill>
              <a:ln>
                <a:solidFill>
                  <a:schemeClr val="bg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DC813E89-78E3-6A48-A9C0-E50101056DE7}"/>
                  </a:ext>
                </a:extLst>
              </p:cNvPr>
              <p:cNvSpPr txBox="1"/>
              <p:nvPr/>
            </p:nvSpPr>
            <p:spPr>
              <a:xfrm>
                <a:off x="4572000" y="1600865"/>
                <a:ext cx="295209" cy="2246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DC813E89-78E3-6A48-A9C0-E50101056D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1600865"/>
                <a:ext cx="295209" cy="224613"/>
              </a:xfrm>
              <a:prstGeom prst="rect">
                <a:avLst/>
              </a:prstGeom>
              <a:blipFill>
                <a:blip r:embed="rId9"/>
                <a:stretch>
                  <a:fillRect l="-8696" r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3ED86B61-FAA5-F443-AEC0-E66F5D46A09F}"/>
                  </a:ext>
                </a:extLst>
              </p:cNvPr>
              <p:cNvSpPr txBox="1"/>
              <p:nvPr/>
            </p:nvSpPr>
            <p:spPr>
              <a:xfrm>
                <a:off x="3896999" y="1275646"/>
                <a:ext cx="319575" cy="224613"/>
              </a:xfrm>
              <a:prstGeom prst="rect">
                <a:avLst/>
              </a:prstGeom>
              <a:noFill/>
              <a:ln>
                <a:solidFill>
                  <a:schemeClr val="bg2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1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[2]</m:t>
                          </m:r>
                        </m:sup>
                      </m:sSup>
                    </m:oMath>
                  </m:oMathPara>
                </a14:m>
                <a:endParaRPr lang="en-US" sz="140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3ED86B61-FAA5-F443-AEC0-E66F5D46A0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6999" y="1275646"/>
                <a:ext cx="319575" cy="224613"/>
              </a:xfrm>
              <a:prstGeom prst="rect">
                <a:avLst/>
              </a:prstGeom>
              <a:blipFill>
                <a:blip r:embed="rId10"/>
                <a:stretch>
                  <a:fillRect l="-7407" r="-3704"/>
                </a:stretch>
              </a:blipFill>
              <a:ln>
                <a:solidFill>
                  <a:schemeClr val="bg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E6ABACAB-3966-1649-BAD1-A0A92D8CA5A4}"/>
                  </a:ext>
                </a:extLst>
              </p:cNvPr>
              <p:cNvSpPr txBox="1"/>
              <p:nvPr/>
            </p:nvSpPr>
            <p:spPr>
              <a:xfrm>
                <a:off x="3056999" y="1270879"/>
                <a:ext cx="319575" cy="224613"/>
              </a:xfrm>
              <a:prstGeom prst="rect">
                <a:avLst/>
              </a:prstGeom>
              <a:noFill/>
              <a:ln>
                <a:solidFill>
                  <a:schemeClr val="bg2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1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p>
                    </m:oMath>
                  </m:oMathPara>
                </a14:m>
                <a:endParaRPr lang="en-US" sz="140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E6ABACAB-3966-1649-BAD1-A0A92D8CA5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6999" y="1270879"/>
                <a:ext cx="319575" cy="224613"/>
              </a:xfrm>
              <a:prstGeom prst="rect">
                <a:avLst/>
              </a:prstGeom>
              <a:blipFill>
                <a:blip r:embed="rId11"/>
                <a:stretch>
                  <a:fillRect l="-7407" r="-3704"/>
                </a:stretch>
              </a:blipFill>
              <a:ln>
                <a:solidFill>
                  <a:schemeClr val="bg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TextBox 82">
            <a:extLst>
              <a:ext uri="{FF2B5EF4-FFF2-40B4-BE49-F238E27FC236}">
                <a16:creationId xmlns:a16="http://schemas.microsoft.com/office/drawing/2014/main" id="{13265951-D258-3E48-ACFD-DCFCCAD3A61C}"/>
              </a:ext>
            </a:extLst>
          </p:cNvPr>
          <p:cNvSpPr txBox="1"/>
          <p:nvPr/>
        </p:nvSpPr>
        <p:spPr>
          <a:xfrm>
            <a:off x="1103811" y="4152904"/>
            <a:ext cx="8952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</a:rPr>
              <a:t>Forward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B86B0606-AAC2-414E-943A-1606C706F0D8}"/>
                  </a:ext>
                </a:extLst>
              </p:cNvPr>
              <p:cNvSpPr txBox="1"/>
              <p:nvPr/>
            </p:nvSpPr>
            <p:spPr>
              <a:xfrm>
                <a:off x="2338469" y="4152904"/>
                <a:ext cx="1160318" cy="34913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Input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−1]</m:t>
                        </m:r>
                      </m:sup>
                    </m:sSup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B86B0606-AAC2-414E-943A-1606C706F0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8469" y="4152904"/>
                <a:ext cx="1160318" cy="349135"/>
              </a:xfrm>
              <a:prstGeom prst="rect">
                <a:avLst/>
              </a:prstGeom>
              <a:blipFill>
                <a:blip r:embed="rId12"/>
                <a:stretch>
                  <a:fillRect l="-2174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312EEBC8-B85B-8941-8DC6-A83149A4C894}"/>
                  </a:ext>
                </a:extLst>
              </p:cNvPr>
              <p:cNvSpPr txBox="1"/>
              <p:nvPr/>
            </p:nvSpPr>
            <p:spPr>
              <a:xfrm>
                <a:off x="3727531" y="4147613"/>
                <a:ext cx="1118640" cy="34913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Output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p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312EEBC8-B85B-8941-8DC6-A83149A4C8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7531" y="4147613"/>
                <a:ext cx="1118640" cy="349135"/>
              </a:xfrm>
              <a:prstGeom prst="rect">
                <a:avLst/>
              </a:prstGeom>
              <a:blipFill>
                <a:blip r:embed="rId13"/>
                <a:stretch>
                  <a:fillRect l="-3371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9DFF8BD1-C342-9F45-BA70-9DFB54A6A60F}"/>
                  </a:ext>
                </a:extLst>
              </p:cNvPr>
              <p:cNvSpPr txBox="1"/>
              <p:nvPr/>
            </p:nvSpPr>
            <p:spPr>
              <a:xfrm>
                <a:off x="2338469" y="4569903"/>
                <a:ext cx="5661871" cy="34913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i="1" dirty="0"/>
                  <a:t>Cache</a:t>
                </a:r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p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p>
                    <m:sSup>
                      <m:s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−1]</m:t>
                        </m:r>
                      </m:sup>
                    </m:sSup>
                    <m:r>
                      <a:rPr lang="en-US" sz="1600" b="0" i="0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p>
                  </m:oMath>
                </a14:m>
                <a:r>
                  <a:rPr lang="en-US" sz="1600" dirty="0"/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−1]</m:t>
                        </m:r>
                      </m:sup>
                    </m:sSup>
                  </m:oMath>
                </a14:m>
                <a:r>
                  <a:rPr lang="en-US" sz="1600" dirty="0"/>
                  <a:t> for later use in backprop</a:t>
                </a:r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9DFF8BD1-C342-9F45-BA70-9DFB54A6A6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8469" y="4569903"/>
                <a:ext cx="5661871" cy="349135"/>
              </a:xfrm>
              <a:prstGeom prst="rect">
                <a:avLst/>
              </a:prstGeom>
              <a:blipFill>
                <a:blip r:embed="rId14"/>
                <a:stretch>
                  <a:fillRect l="-447" t="-3704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7" name="TextBox 86">
            <a:extLst>
              <a:ext uri="{FF2B5EF4-FFF2-40B4-BE49-F238E27FC236}">
                <a16:creationId xmlns:a16="http://schemas.microsoft.com/office/drawing/2014/main" id="{6F90C3CB-659D-A34E-A08C-22511A77C68D}"/>
              </a:ext>
            </a:extLst>
          </p:cNvPr>
          <p:cNvSpPr txBox="1"/>
          <p:nvPr/>
        </p:nvSpPr>
        <p:spPr>
          <a:xfrm>
            <a:off x="1124849" y="5291643"/>
            <a:ext cx="10183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</a:rPr>
              <a:t>Backward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CB3F7E02-8184-9B43-87E5-CBED13EEF995}"/>
                  </a:ext>
                </a:extLst>
              </p:cNvPr>
              <p:cNvSpPr txBox="1"/>
              <p:nvPr/>
            </p:nvSpPr>
            <p:spPr>
              <a:xfrm>
                <a:off x="2359507" y="5291643"/>
                <a:ext cx="1083374" cy="34913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Input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p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CB3F7E02-8184-9B43-87E5-CBED13EEF9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9507" y="5291643"/>
                <a:ext cx="1083374" cy="349135"/>
              </a:xfrm>
              <a:prstGeom prst="rect">
                <a:avLst/>
              </a:prstGeom>
              <a:blipFill>
                <a:blip r:embed="rId15"/>
                <a:stretch>
                  <a:fillRect l="-2326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DEBA89EB-7917-0747-A792-8A534428B3D5}"/>
                  </a:ext>
                </a:extLst>
              </p:cNvPr>
              <p:cNvSpPr txBox="1"/>
              <p:nvPr/>
            </p:nvSpPr>
            <p:spPr>
              <a:xfrm>
                <a:off x="3748569" y="5286352"/>
                <a:ext cx="1432828" cy="34913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Output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−1]</m:t>
                        </m:r>
                      </m:sup>
                    </m:sSup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DEBA89EB-7917-0747-A792-8A534428B3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8569" y="5286352"/>
                <a:ext cx="1432828" cy="349135"/>
              </a:xfrm>
              <a:prstGeom prst="rect">
                <a:avLst/>
              </a:prstGeom>
              <a:blipFill>
                <a:blip r:embed="rId16"/>
                <a:stretch>
                  <a:fillRect l="-1754" b="-17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42513B99-5952-1745-AA8A-156D080B55F6}"/>
                  </a:ext>
                </a:extLst>
              </p:cNvPr>
              <p:cNvSpPr txBox="1"/>
              <p:nvPr/>
            </p:nvSpPr>
            <p:spPr>
              <a:xfrm>
                <a:off x="2359507" y="5763551"/>
                <a:ext cx="5718168" cy="3720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Used the cached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p>
                  </m:oMath>
                </a14:m>
                <a:r>
                  <a:rPr lang="en-US" sz="1600" dirty="0"/>
                  <a:t> to compute: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𝑑𝑎</m:t>
                        </m:r>
                      </m:e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p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</m:d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𝑑𝑎</m:t>
                        </m:r>
                      </m:e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p>
                    <m:r>
                      <a:rPr lang="en-US" sz="1600">
                        <a:latin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sSup>
                          <m:sSup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</m:d>
                          </m:e>
                          <m:sup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p>
                    </m:sSup>
                    <m:r>
                      <a:rPr lang="en-US" sz="1600" i="1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p>
                    <m:r>
                      <a:rPr lang="en-US" sz="16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42513B99-5952-1745-AA8A-156D080B55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9507" y="5763551"/>
                <a:ext cx="5718168" cy="372090"/>
              </a:xfrm>
              <a:prstGeom prst="rect">
                <a:avLst/>
              </a:prstGeom>
              <a:blipFill>
                <a:blip r:embed="rId17"/>
                <a:stretch>
                  <a:fillRect l="-443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E8BC1F78-AA97-2342-8AA7-114317D4D20E}"/>
                  </a:ext>
                </a:extLst>
              </p:cNvPr>
              <p:cNvSpPr txBox="1"/>
              <p:nvPr/>
            </p:nvSpPr>
            <p:spPr>
              <a:xfrm>
                <a:off x="2359507" y="6175024"/>
                <a:ext cx="2376933" cy="34913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Compute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p>
                  </m:oMath>
                </a14:m>
                <a:r>
                  <a:rPr lang="en-US" sz="1600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p>
                  </m:oMath>
                </a14:m>
                <a:r>
                  <a:rPr lang="en-US" sz="1600" dirty="0"/>
                  <a:t> as well</a:t>
                </a:r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E8BC1F78-AA97-2342-8AA7-114317D4D2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9507" y="6175024"/>
                <a:ext cx="2376933" cy="349135"/>
              </a:xfrm>
              <a:prstGeom prst="rect">
                <a:avLst/>
              </a:prstGeom>
              <a:blipFill>
                <a:blip r:embed="rId18"/>
                <a:stretch>
                  <a:fillRect l="-1064" b="-17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DF98DCD4-9385-5E45-B81F-DDEEB87C823D}"/>
              </a:ext>
            </a:extLst>
          </p:cNvPr>
          <p:cNvCxnSpPr/>
          <p:nvPr/>
        </p:nvCxnSpPr>
        <p:spPr>
          <a:xfrm flipH="1">
            <a:off x="3942548" y="3513354"/>
            <a:ext cx="388426" cy="29993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EC2B3D24-8AC9-BE48-B54B-7941FCDF6132}"/>
              </a:ext>
            </a:extLst>
          </p:cNvPr>
          <p:cNvCxnSpPr>
            <a:cxnSpLocks/>
          </p:cNvCxnSpPr>
          <p:nvPr/>
        </p:nvCxnSpPr>
        <p:spPr>
          <a:xfrm>
            <a:off x="4018876" y="1589394"/>
            <a:ext cx="369359" cy="264167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Left Brace 97">
            <a:extLst>
              <a:ext uri="{FF2B5EF4-FFF2-40B4-BE49-F238E27FC236}">
                <a16:creationId xmlns:a16="http://schemas.microsoft.com/office/drawing/2014/main" id="{E6BC52B3-4B12-834F-9BAA-08B5F71BE6FE}"/>
              </a:ext>
            </a:extLst>
          </p:cNvPr>
          <p:cNvSpPr/>
          <p:nvPr/>
        </p:nvSpPr>
        <p:spPr>
          <a:xfrm rot="16200000">
            <a:off x="7163649" y="5529517"/>
            <a:ext cx="178978" cy="1391226"/>
          </a:xfrm>
          <a:prstGeom prst="leftBrace">
            <a:avLst>
              <a:gd name="adj1" fmla="val 8333"/>
              <a:gd name="adj2" fmla="val 50469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877AC933-C35B-9041-9848-DAEE613C2E2C}"/>
                  </a:ext>
                </a:extLst>
              </p:cNvPr>
              <p:cNvSpPr/>
              <p:nvPr/>
            </p:nvSpPr>
            <p:spPr>
              <a:xfrm>
                <a:off x="6971855" y="6327098"/>
                <a:ext cx="631583" cy="34913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877AC933-C35B-9041-9848-DAEE613C2E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1855" y="6327098"/>
                <a:ext cx="631583" cy="349135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28FE421-4E74-594A-B7A5-5551CA3513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9/25/18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9E76E9A-969C-7948-B237-F505377F97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 @SDSU</a:t>
            </a:r>
          </a:p>
        </p:txBody>
      </p:sp>
      <p:sp>
        <p:nvSpPr>
          <p:cNvPr id="78" name="Slide Number Placeholder 77">
            <a:extLst>
              <a:ext uri="{FF2B5EF4-FFF2-40B4-BE49-F238E27FC236}">
                <a16:creationId xmlns:a16="http://schemas.microsoft.com/office/drawing/2014/main" id="{1E3638DB-7C8E-374B-8EBD-91260CB110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40EEF-6687-9141-ADCF-519F70E0D3E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043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" grpId="0"/>
      <p:bldP spid="84" grpId="0"/>
      <p:bldP spid="85" grpId="0"/>
      <p:bldP spid="86" grpId="0"/>
      <p:bldP spid="87" grpId="0"/>
      <p:bldP spid="88" grpId="0"/>
      <p:bldP spid="89" grpId="0"/>
      <p:bldP spid="93" grpId="0"/>
      <p:bldP spid="94" grpId="0"/>
      <p:bldP spid="98" grpId="0" animBg="1"/>
      <p:bldP spid="9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3C51F23-C7A2-3745-8E3B-EBC8726DFB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55461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Visualizing with computation graphs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6ABA83-584A-6B4C-A7CD-9FE28ABD76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3421" y="98463"/>
            <a:ext cx="910525" cy="63291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7CB1F57-35C5-AE4F-92EA-9CB46237B2BB}"/>
              </a:ext>
            </a:extLst>
          </p:cNvPr>
          <p:cNvSpPr/>
          <p:nvPr/>
        </p:nvSpPr>
        <p:spPr>
          <a:xfrm>
            <a:off x="3334138" y="2003073"/>
            <a:ext cx="1436915" cy="10014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9B807AD-C7C3-1742-B2E8-52C6D3846AC8}"/>
                  </a:ext>
                </a:extLst>
              </p:cNvPr>
              <p:cNvSpPr txBox="1"/>
              <p:nvPr/>
            </p:nvSpPr>
            <p:spPr>
              <a:xfrm>
                <a:off x="3678806" y="1499219"/>
                <a:ext cx="74757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Layer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9B807AD-C7C3-1742-B2E8-52C6D3846A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8806" y="1499219"/>
                <a:ext cx="747577" cy="338554"/>
              </a:xfrm>
              <a:prstGeom prst="rect">
                <a:avLst/>
              </a:prstGeom>
              <a:blipFill>
                <a:blip r:embed="rId3"/>
                <a:stretch>
                  <a:fillRect l="-3333" t="-3571" b="-17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24E45B31-A0ED-6645-B328-002AFE075054}"/>
                  </a:ext>
                </a:extLst>
              </p:cNvPr>
              <p:cNvSpPr/>
              <p:nvPr/>
            </p:nvSpPr>
            <p:spPr>
              <a:xfrm>
                <a:off x="2512772" y="2003073"/>
                <a:ext cx="717889" cy="34913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−1]</m:t>
                          </m:r>
                        </m:sup>
                      </m:sSup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24E45B31-A0ED-6645-B328-002AFE0750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2772" y="2003073"/>
                <a:ext cx="717889" cy="34913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AEE76E4-494D-7848-97CC-407E471C8884}"/>
              </a:ext>
            </a:extLst>
          </p:cNvPr>
          <p:cNvCxnSpPr>
            <a:cxnSpLocks/>
            <a:endCxn id="2" idx="1"/>
          </p:cNvCxnSpPr>
          <p:nvPr/>
        </p:nvCxnSpPr>
        <p:spPr>
          <a:xfrm>
            <a:off x="2587690" y="2503816"/>
            <a:ext cx="746448" cy="0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CC164E4-19B6-1848-9A18-C8EF78F783E7}"/>
              </a:ext>
            </a:extLst>
          </p:cNvPr>
          <p:cNvCxnSpPr>
            <a:cxnSpLocks/>
            <a:stCxn id="2" idx="3"/>
          </p:cNvCxnSpPr>
          <p:nvPr/>
        </p:nvCxnSpPr>
        <p:spPr>
          <a:xfrm>
            <a:off x="4771053" y="2503816"/>
            <a:ext cx="746448" cy="0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1F212FE-3DFB-EE42-8EE2-6DE104FB6FCB}"/>
                  </a:ext>
                </a:extLst>
              </p:cNvPr>
              <p:cNvSpPr/>
              <p:nvPr/>
            </p:nvSpPr>
            <p:spPr>
              <a:xfrm>
                <a:off x="4799612" y="2003073"/>
                <a:ext cx="522322" cy="34913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1F212FE-3DFB-EE42-8EE2-6DE104FB6F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9612" y="2003073"/>
                <a:ext cx="522322" cy="34913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6654FAA4-E24C-194B-B38F-B828BBCF8AC2}"/>
                  </a:ext>
                </a:extLst>
              </p:cNvPr>
              <p:cNvSpPr/>
              <p:nvPr/>
            </p:nvSpPr>
            <p:spPr>
              <a:xfrm>
                <a:off x="3576277" y="2081540"/>
                <a:ext cx="952633" cy="34913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p>
                  </m:oMath>
                </a14:m>
                <a:r>
                  <a:rPr lang="en-US" sz="1600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p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6654FAA4-E24C-194B-B38F-B828BBCF8A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6277" y="2081540"/>
                <a:ext cx="952633" cy="349135"/>
              </a:xfrm>
              <a:prstGeom prst="rect">
                <a:avLst/>
              </a:prstGeom>
              <a:blipFill>
                <a:blip r:embed="rId6"/>
                <a:stretch>
                  <a:fillRect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B9DB771-F671-D548-A059-965F5E98FD5D}"/>
              </a:ext>
            </a:extLst>
          </p:cNvPr>
          <p:cNvCxnSpPr>
            <a:cxnSpLocks/>
            <a:stCxn id="2" idx="2"/>
          </p:cNvCxnSpPr>
          <p:nvPr/>
        </p:nvCxnSpPr>
        <p:spPr>
          <a:xfrm>
            <a:off x="4052596" y="3004559"/>
            <a:ext cx="0" cy="61891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042AA88F-B12C-6545-A1CC-DFE85A7375EB}"/>
              </a:ext>
            </a:extLst>
          </p:cNvPr>
          <p:cNvSpPr/>
          <p:nvPr/>
        </p:nvSpPr>
        <p:spPr>
          <a:xfrm>
            <a:off x="3334138" y="3623469"/>
            <a:ext cx="1436915" cy="10014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09F2413-A0B5-B748-AC77-474D78174F8D}"/>
                  </a:ext>
                </a:extLst>
              </p:cNvPr>
              <p:cNvSpPr txBox="1"/>
              <p:nvPr/>
            </p:nvSpPr>
            <p:spPr>
              <a:xfrm>
                <a:off x="4127973" y="3139446"/>
                <a:ext cx="1600823" cy="34913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Cache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−1]</m:t>
                        </m:r>
                      </m:sup>
                    </m:sSup>
                  </m:oMath>
                </a14:m>
                <a:r>
                  <a:rPr lang="en-US" sz="1600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p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09F2413-A0B5-B748-AC77-474D78174F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7973" y="3139446"/>
                <a:ext cx="1600823" cy="349135"/>
              </a:xfrm>
              <a:prstGeom prst="rect">
                <a:avLst/>
              </a:prstGeom>
              <a:blipFill>
                <a:blip r:embed="rId7"/>
                <a:stretch>
                  <a:fillRect l="-1575" b="-17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AC25A66-EFC9-7E43-99E9-A8A18225F292}"/>
              </a:ext>
            </a:extLst>
          </p:cNvPr>
          <p:cNvCxnSpPr>
            <a:cxnSpLocks/>
          </p:cNvCxnSpPr>
          <p:nvPr/>
        </p:nvCxnSpPr>
        <p:spPr>
          <a:xfrm flipH="1">
            <a:off x="4771053" y="4124212"/>
            <a:ext cx="746448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A0E390D-1488-F64F-8A25-9304188FFC7A}"/>
              </a:ext>
            </a:extLst>
          </p:cNvPr>
          <p:cNvCxnSpPr>
            <a:cxnSpLocks/>
          </p:cNvCxnSpPr>
          <p:nvPr/>
        </p:nvCxnSpPr>
        <p:spPr>
          <a:xfrm flipH="1">
            <a:off x="2587690" y="4124212"/>
            <a:ext cx="746448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F84842ED-F31D-784D-9446-4B702775B7F7}"/>
                  </a:ext>
                </a:extLst>
              </p:cNvPr>
              <p:cNvSpPr/>
              <p:nvPr/>
            </p:nvSpPr>
            <p:spPr>
              <a:xfrm>
                <a:off x="4799612" y="3744867"/>
                <a:ext cx="640945" cy="34913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F84842ED-F31D-784D-9446-4B702775B7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9612" y="3744867"/>
                <a:ext cx="640945" cy="34913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E654B2B3-8973-804F-96D5-DE8DD53AC692}"/>
                  </a:ext>
                </a:extLst>
              </p:cNvPr>
              <p:cNvSpPr/>
              <p:nvPr/>
            </p:nvSpPr>
            <p:spPr>
              <a:xfrm>
                <a:off x="2587690" y="3744867"/>
                <a:ext cx="836511" cy="34913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E654B2B3-8973-804F-96D5-DE8DD53AC6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7690" y="3744867"/>
                <a:ext cx="836511" cy="34913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1B91A3D1-588A-7342-A051-0A3227E350C9}"/>
                  </a:ext>
                </a:extLst>
              </p:cNvPr>
              <p:cNvSpPr/>
              <p:nvPr/>
            </p:nvSpPr>
            <p:spPr>
              <a:xfrm>
                <a:off x="3576276" y="3695736"/>
                <a:ext cx="952633" cy="34913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p>
                  </m:oMath>
                </a14:m>
                <a:r>
                  <a:rPr lang="en-US" sz="1600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p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1B91A3D1-588A-7342-A051-0A3227E350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6276" y="3695736"/>
                <a:ext cx="952633" cy="349135"/>
              </a:xfrm>
              <a:prstGeom prst="rect">
                <a:avLst/>
              </a:prstGeom>
              <a:blipFill>
                <a:blip r:embed="rId6"/>
                <a:stretch>
                  <a:fillRect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EFE9C7AC-4F43-1848-9159-844423E9B177}"/>
                  </a:ext>
                </a:extLst>
              </p:cNvPr>
              <p:cNvSpPr/>
              <p:nvPr/>
            </p:nvSpPr>
            <p:spPr>
              <a:xfrm>
                <a:off x="3678806" y="4160345"/>
                <a:ext cx="631583" cy="34913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EFE9C7AC-4F43-1848-9159-844423E9B1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8806" y="4160345"/>
                <a:ext cx="631583" cy="34913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A807E3F-283D-454E-8540-1A119E16A312}"/>
              </a:ext>
            </a:extLst>
          </p:cNvPr>
          <p:cNvCxnSpPr>
            <a:cxnSpLocks/>
          </p:cNvCxnSpPr>
          <p:nvPr/>
        </p:nvCxnSpPr>
        <p:spPr>
          <a:xfrm>
            <a:off x="4077474" y="4624955"/>
            <a:ext cx="0" cy="61891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F47BD1A1-4CB8-9F43-B3BC-C46ABA4CB266}"/>
                  </a:ext>
                </a:extLst>
              </p:cNvPr>
              <p:cNvSpPr/>
              <p:nvPr/>
            </p:nvSpPr>
            <p:spPr>
              <a:xfrm>
                <a:off x="3482535" y="5359340"/>
                <a:ext cx="1189878" cy="34913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p>
                  </m:oMath>
                </a14:m>
                <a:r>
                  <a:rPr lang="en-US" sz="1600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p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F47BD1A1-4CB8-9F43-B3BC-C46ABA4CB2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2535" y="5359340"/>
                <a:ext cx="1189878" cy="349135"/>
              </a:xfrm>
              <a:prstGeom prst="rect">
                <a:avLst/>
              </a:prstGeom>
              <a:blipFill>
                <a:blip r:embed="rId11"/>
                <a:stretch>
                  <a:fillRect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CB9ED18-E6B2-FD42-BD32-7BDD8D91FB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9/25/18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6B2B88A-9C4B-E343-B16D-30E48DCE5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 @SDSU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304A6B94-013A-C445-B978-913752C6AA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40EEF-6687-9141-ADCF-519F70E0D3E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478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6" grpId="0"/>
      <p:bldP spid="12" grpId="0"/>
      <p:bldP spid="13" grpId="0"/>
      <p:bldP spid="17" grpId="0" animBg="1"/>
      <p:bldP spid="18" grpId="0"/>
      <p:bldP spid="21" grpId="0"/>
      <p:bldP spid="22" grpId="0"/>
      <p:bldP spid="23" grpId="0"/>
      <p:bldP spid="2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3C51F23-C7A2-3745-8E3B-EBC8726DFB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55461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Stack the building blocks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6ABA83-584A-6B4C-A7CD-9FE28ABD76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3421" y="98463"/>
            <a:ext cx="910525" cy="632918"/>
          </a:xfrm>
          <a:prstGeom prst="rect">
            <a:avLst/>
          </a:prstGeom>
        </p:spPr>
      </p:pic>
      <p:grpSp>
        <p:nvGrpSpPr>
          <p:cNvPr id="98" name="Group 97">
            <a:extLst>
              <a:ext uri="{FF2B5EF4-FFF2-40B4-BE49-F238E27FC236}">
                <a16:creationId xmlns:a16="http://schemas.microsoft.com/office/drawing/2014/main" id="{F05188A2-BBA8-BA45-84F2-54206829572B}"/>
              </a:ext>
            </a:extLst>
          </p:cNvPr>
          <p:cNvGrpSpPr/>
          <p:nvPr/>
        </p:nvGrpSpPr>
        <p:grpSpPr>
          <a:xfrm>
            <a:off x="78284" y="1446827"/>
            <a:ext cx="2630073" cy="1492316"/>
            <a:chOff x="78284" y="1446827"/>
            <a:chExt cx="2630073" cy="149231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21A6CF96-0D91-3846-BD2E-30663ED889D9}"/>
                    </a:ext>
                  </a:extLst>
                </p:cNvPr>
                <p:cNvSpPr/>
                <p:nvPr/>
              </p:nvSpPr>
              <p:spPr>
                <a:xfrm>
                  <a:off x="78284" y="1771729"/>
                  <a:ext cx="840295" cy="31694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]</m:t>
                            </m:r>
                          </m:sup>
                        </m:sSup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21A6CF96-0D91-3846-BD2E-30663ED889D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284" y="1771729"/>
                  <a:ext cx="840295" cy="316946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761327CC-0F73-3647-833A-B14575736438}"/>
                </a:ext>
              </a:extLst>
            </p:cNvPr>
            <p:cNvGrpSpPr/>
            <p:nvPr/>
          </p:nvGrpSpPr>
          <p:grpSpPr>
            <a:xfrm>
              <a:off x="312058" y="1446827"/>
              <a:ext cx="2396299" cy="1492316"/>
              <a:chOff x="312058" y="1446827"/>
              <a:chExt cx="2396299" cy="1492316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3170618-B2A9-3442-A860-43B8C733179C}"/>
                  </a:ext>
                </a:extLst>
              </p:cNvPr>
              <p:cNvSpPr/>
              <p:nvPr/>
            </p:nvSpPr>
            <p:spPr>
              <a:xfrm>
                <a:off x="902997" y="1804020"/>
                <a:ext cx="1021648" cy="59083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AD3A1A2-3A90-7945-891A-AAA3F2B13EE4}"/>
                  </a:ext>
                </a:extLst>
              </p:cNvPr>
              <p:cNvSpPr txBox="1"/>
              <p:nvPr/>
            </p:nvSpPr>
            <p:spPr>
              <a:xfrm>
                <a:off x="1060551" y="1446827"/>
                <a:ext cx="70654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Layer 1</a:t>
                </a:r>
              </a:p>
            </p:txBody>
          </p:sp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26B11B5F-B5D5-A241-BA4A-08017CAF18A5}"/>
                  </a:ext>
                </a:extLst>
              </p:cNvPr>
              <p:cNvCxnSpPr>
                <a:cxnSpLocks/>
                <a:endCxn id="6" idx="1"/>
              </p:cNvCxnSpPr>
              <p:nvPr/>
            </p:nvCxnSpPr>
            <p:spPr>
              <a:xfrm>
                <a:off x="312058" y="2099439"/>
                <a:ext cx="590939" cy="0"/>
              </a:xfrm>
              <a:prstGeom prst="straightConnector1">
                <a:avLst/>
              </a:prstGeom>
              <a:ln w="1270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960F2CCB-7FB8-4C43-B8AE-03292CF3A1C8}"/>
                  </a:ext>
                </a:extLst>
              </p:cNvPr>
              <p:cNvCxnSpPr>
                <a:cxnSpLocks/>
                <a:stCxn id="6" idx="3"/>
              </p:cNvCxnSpPr>
              <p:nvPr/>
            </p:nvCxnSpPr>
            <p:spPr>
              <a:xfrm flipV="1">
                <a:off x="1924645" y="2099438"/>
                <a:ext cx="644384" cy="1"/>
              </a:xfrm>
              <a:prstGeom prst="straightConnector1">
                <a:avLst/>
              </a:prstGeom>
              <a:ln w="1270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Rectangle 10">
                    <a:extLst>
                      <a:ext uri="{FF2B5EF4-FFF2-40B4-BE49-F238E27FC236}">
                        <a16:creationId xmlns:a16="http://schemas.microsoft.com/office/drawing/2014/main" id="{A84FA7C7-14FE-0442-ADA8-5E9C34D93D0E}"/>
                      </a:ext>
                    </a:extLst>
                  </p:cNvPr>
                  <p:cNvSpPr/>
                  <p:nvPr/>
                </p:nvSpPr>
                <p:spPr>
                  <a:xfrm>
                    <a:off x="1954204" y="1771729"/>
                    <a:ext cx="504241" cy="316946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sup>
                          </m:sSup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11" name="Rectangle 10">
                    <a:extLst>
                      <a:ext uri="{FF2B5EF4-FFF2-40B4-BE49-F238E27FC236}">
                        <a16:creationId xmlns:a16="http://schemas.microsoft.com/office/drawing/2014/main" id="{A84FA7C7-14FE-0442-ADA8-5E9C34D93D0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954204" y="1771729"/>
                    <a:ext cx="504241" cy="316946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Rectangle 11">
                    <a:extLst>
                      <a:ext uri="{FF2B5EF4-FFF2-40B4-BE49-F238E27FC236}">
                        <a16:creationId xmlns:a16="http://schemas.microsoft.com/office/drawing/2014/main" id="{0055505A-7D79-CC46-A24D-1AEA24621491}"/>
                      </a:ext>
                    </a:extLst>
                  </p:cNvPr>
                  <p:cNvSpPr/>
                  <p:nvPr/>
                </p:nvSpPr>
                <p:spPr>
                  <a:xfrm>
                    <a:off x="977915" y="1874607"/>
                    <a:ext cx="904158" cy="316946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sSup>
                          <m:sSup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p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]</m:t>
                            </m:r>
                          </m:sup>
                        </m:sSup>
                      </m:oMath>
                    </a14:m>
                    <a:r>
                      <a:rPr lang="en-US" sz="1400" dirty="0"/>
                      <a:t>, </a:t>
                    </a:r>
                    <a14:m>
                      <m:oMath xmlns:m="http://schemas.openxmlformats.org/officeDocument/2006/math">
                        <m:sSup>
                          <m:sSup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]</m:t>
                            </m:r>
                          </m:sup>
                        </m:sSup>
                      </m:oMath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12" name="Rectangle 11">
                    <a:extLst>
                      <a:ext uri="{FF2B5EF4-FFF2-40B4-BE49-F238E27FC236}">
                        <a16:creationId xmlns:a16="http://schemas.microsoft.com/office/drawing/2014/main" id="{0055505A-7D79-CC46-A24D-1AEA24621491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77915" y="1874607"/>
                    <a:ext cx="904158" cy="316946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b="-1923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D76B2111-2711-0140-BDEA-7AEFF71EA8A7}"/>
                  </a:ext>
                </a:extLst>
              </p:cNvPr>
              <p:cNvCxnSpPr>
                <a:stCxn id="6" idx="2"/>
              </p:cNvCxnSpPr>
              <p:nvPr/>
            </p:nvCxnSpPr>
            <p:spPr>
              <a:xfrm>
                <a:off x="1413821" y="2394857"/>
                <a:ext cx="1322" cy="54428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02B5F2AA-2110-BD44-83C3-D146B7E99EE9}"/>
                      </a:ext>
                    </a:extLst>
                  </p:cNvPr>
                  <p:cNvSpPr txBox="1"/>
                  <p:nvPr/>
                </p:nvSpPr>
                <p:spPr>
                  <a:xfrm>
                    <a:off x="1405628" y="2465444"/>
                    <a:ext cx="1302729" cy="31694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400" dirty="0"/>
                      <a:t>Cache </a:t>
                    </a:r>
                    <a14:m>
                      <m:oMath xmlns:m="http://schemas.openxmlformats.org/officeDocument/2006/math">
                        <m:sSup>
                          <m:sSup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]</m:t>
                            </m:r>
                          </m:sup>
                        </m:sSup>
                      </m:oMath>
                    </a14:m>
                    <a:r>
                      <a:rPr lang="en-US" sz="1400" dirty="0"/>
                      <a:t>, </a:t>
                    </a:r>
                    <a14:m>
                      <m:oMath xmlns:m="http://schemas.openxmlformats.org/officeDocument/2006/math">
                        <m:sSup>
                          <m:sSup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[0]</m:t>
                            </m:r>
                          </m:sup>
                        </m:sSup>
                      </m:oMath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02B5F2AA-2110-BD44-83C3-D146B7E99EE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05628" y="2465444"/>
                    <a:ext cx="1302729" cy="316946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1942" b="-1923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04F23A8-9B14-CB49-837B-234B9955C86D}"/>
              </a:ext>
            </a:extLst>
          </p:cNvPr>
          <p:cNvGrpSpPr/>
          <p:nvPr/>
        </p:nvGrpSpPr>
        <p:grpSpPr>
          <a:xfrm>
            <a:off x="2569029" y="1445395"/>
            <a:ext cx="1805360" cy="1492316"/>
            <a:chOff x="902997" y="1446827"/>
            <a:chExt cx="1805360" cy="1492316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823FD7AA-645C-344D-8AD6-191E516BB6EE}"/>
                </a:ext>
              </a:extLst>
            </p:cNvPr>
            <p:cNvSpPr/>
            <p:nvPr/>
          </p:nvSpPr>
          <p:spPr>
            <a:xfrm>
              <a:off x="902997" y="1804020"/>
              <a:ext cx="1021648" cy="59083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74B76DF-5EA6-EA44-BF39-9DDE66200382}"/>
                </a:ext>
              </a:extLst>
            </p:cNvPr>
            <p:cNvSpPr txBox="1"/>
            <p:nvPr/>
          </p:nvSpPr>
          <p:spPr>
            <a:xfrm>
              <a:off x="1060551" y="1446827"/>
              <a:ext cx="70654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Layer 2</a:t>
              </a: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B7B5F0B0-8712-E84F-BDCB-A86C5441699A}"/>
                </a:ext>
              </a:extLst>
            </p:cNvPr>
            <p:cNvCxnSpPr>
              <a:cxnSpLocks/>
              <a:stCxn id="23" idx="3"/>
            </p:cNvCxnSpPr>
            <p:nvPr/>
          </p:nvCxnSpPr>
          <p:spPr>
            <a:xfrm flipV="1">
              <a:off x="1924645" y="2099438"/>
              <a:ext cx="644384" cy="1"/>
            </a:xfrm>
            <a:prstGeom prst="straightConnector1">
              <a:avLst/>
            </a:prstGeom>
            <a:ln w="127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1DCCD588-AC6C-7E42-B878-2A5AE8BEF60F}"/>
                    </a:ext>
                  </a:extLst>
                </p:cNvPr>
                <p:cNvSpPr/>
                <p:nvPr/>
              </p:nvSpPr>
              <p:spPr>
                <a:xfrm>
                  <a:off x="1954204" y="1771729"/>
                  <a:ext cx="504241" cy="31694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]</m:t>
                            </m:r>
                          </m:sup>
                        </m:sSup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1DCCD588-AC6C-7E42-B878-2A5AE8BEF60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54204" y="1771729"/>
                  <a:ext cx="504241" cy="316946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B9F8B139-A4EB-5547-AFB0-E6B22847EE26}"/>
                    </a:ext>
                  </a:extLst>
                </p:cNvPr>
                <p:cNvSpPr/>
                <p:nvPr/>
              </p:nvSpPr>
              <p:spPr>
                <a:xfrm>
                  <a:off x="977915" y="1874607"/>
                  <a:ext cx="904158" cy="31694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</m:oMath>
                  </a14:m>
                  <a:r>
                    <a:rPr lang="en-US" sz="1400" dirty="0"/>
                    <a:t>,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</m:oMath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B9F8B139-A4EB-5547-AFB0-E6B22847EE2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7915" y="1874607"/>
                  <a:ext cx="904158" cy="316946"/>
                </a:xfrm>
                <a:prstGeom prst="rect">
                  <a:avLst/>
                </a:prstGeom>
                <a:blipFill>
                  <a:blip r:embed="rId8"/>
                  <a:stretch>
                    <a:fillRect b="-1923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31148038-F7F3-CC46-B819-FC4432B6BB73}"/>
                </a:ext>
              </a:extLst>
            </p:cNvPr>
            <p:cNvCxnSpPr>
              <a:stCxn id="23" idx="2"/>
            </p:cNvCxnSpPr>
            <p:nvPr/>
          </p:nvCxnSpPr>
          <p:spPr>
            <a:xfrm>
              <a:off x="1413821" y="2394857"/>
              <a:ext cx="1322" cy="54428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94004E6B-5D9D-774F-8CD9-732FAB2AF74D}"/>
                    </a:ext>
                  </a:extLst>
                </p:cNvPr>
                <p:cNvSpPr txBox="1"/>
                <p:nvPr/>
              </p:nvSpPr>
              <p:spPr>
                <a:xfrm>
                  <a:off x="1405628" y="2465444"/>
                  <a:ext cx="1302729" cy="31694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/>
                    <a:t>Cache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</m:oMath>
                  </a14:m>
                  <a:r>
                    <a:rPr lang="en-US" sz="1400" dirty="0"/>
                    <a:t>,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p>
                    </m:oMath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94004E6B-5D9D-774F-8CD9-732FAB2AF7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05628" y="2465444"/>
                  <a:ext cx="1302729" cy="316946"/>
                </a:xfrm>
                <a:prstGeom prst="rect">
                  <a:avLst/>
                </a:prstGeom>
                <a:blipFill>
                  <a:blip r:embed="rId9"/>
                  <a:stretch>
                    <a:fillRect l="-971" b="-1923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6BFCD4EF-46A1-6645-8BFA-736DBD9B03D4}"/>
              </a:ext>
            </a:extLst>
          </p:cNvPr>
          <p:cNvGrpSpPr/>
          <p:nvPr/>
        </p:nvGrpSpPr>
        <p:grpSpPr>
          <a:xfrm>
            <a:off x="4235709" y="1445395"/>
            <a:ext cx="1805360" cy="1492316"/>
            <a:chOff x="902997" y="1446827"/>
            <a:chExt cx="1805360" cy="1492316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EF0ED683-A79A-894A-AD64-BF9D69649FB1}"/>
                </a:ext>
              </a:extLst>
            </p:cNvPr>
            <p:cNvSpPr/>
            <p:nvPr/>
          </p:nvSpPr>
          <p:spPr>
            <a:xfrm>
              <a:off x="902997" y="1804020"/>
              <a:ext cx="1021648" cy="59083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A875E94A-0245-F848-8373-11CF6DAFF007}"/>
                </a:ext>
              </a:extLst>
            </p:cNvPr>
            <p:cNvSpPr txBox="1"/>
            <p:nvPr/>
          </p:nvSpPr>
          <p:spPr>
            <a:xfrm>
              <a:off x="1060551" y="1446827"/>
              <a:ext cx="70654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Layer 3</a:t>
              </a: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78FAFB92-7E26-D349-8034-3FE8F562208A}"/>
                </a:ext>
              </a:extLst>
            </p:cNvPr>
            <p:cNvCxnSpPr>
              <a:cxnSpLocks/>
              <a:stCxn id="32" idx="3"/>
            </p:cNvCxnSpPr>
            <p:nvPr/>
          </p:nvCxnSpPr>
          <p:spPr>
            <a:xfrm flipV="1">
              <a:off x="1924645" y="2099438"/>
              <a:ext cx="644384" cy="1"/>
            </a:xfrm>
            <a:prstGeom prst="straightConnector1">
              <a:avLst/>
            </a:prstGeom>
            <a:ln w="127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F214A791-8CEE-7E4D-989D-BB43C9526AAF}"/>
                    </a:ext>
                  </a:extLst>
                </p:cNvPr>
                <p:cNvSpPr/>
                <p:nvPr/>
              </p:nvSpPr>
              <p:spPr>
                <a:xfrm>
                  <a:off x="1954204" y="1771729"/>
                  <a:ext cx="504241" cy="31694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]</m:t>
                            </m:r>
                          </m:sup>
                        </m:sSup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F214A791-8CEE-7E4D-989D-BB43C9526AA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54204" y="1771729"/>
                  <a:ext cx="504241" cy="316946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160A6075-0F23-2546-9F0E-4B644A213C4E}"/>
                    </a:ext>
                  </a:extLst>
                </p:cNvPr>
                <p:cNvSpPr/>
                <p:nvPr/>
              </p:nvSpPr>
              <p:spPr>
                <a:xfrm>
                  <a:off x="977915" y="1874607"/>
                  <a:ext cx="904158" cy="31694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</m:oMath>
                  </a14:m>
                  <a:r>
                    <a:rPr lang="en-US" sz="1400" dirty="0"/>
                    <a:t>,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</m:oMath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160A6075-0F23-2546-9F0E-4B644A213C4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7915" y="1874607"/>
                  <a:ext cx="904158" cy="316946"/>
                </a:xfrm>
                <a:prstGeom prst="rect">
                  <a:avLst/>
                </a:prstGeom>
                <a:blipFill>
                  <a:blip r:embed="rId11"/>
                  <a:stretch>
                    <a:fillRect b="-1923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0E486F76-77EF-C144-9B9E-430DB4F1EBE8}"/>
                </a:ext>
              </a:extLst>
            </p:cNvPr>
            <p:cNvCxnSpPr>
              <a:stCxn id="32" idx="2"/>
            </p:cNvCxnSpPr>
            <p:nvPr/>
          </p:nvCxnSpPr>
          <p:spPr>
            <a:xfrm>
              <a:off x="1413821" y="2394857"/>
              <a:ext cx="1322" cy="54428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30490157-7FF8-1C4D-9E23-52BB18070794}"/>
                    </a:ext>
                  </a:extLst>
                </p:cNvPr>
                <p:cNvSpPr txBox="1"/>
                <p:nvPr/>
              </p:nvSpPr>
              <p:spPr>
                <a:xfrm>
                  <a:off x="1405628" y="2465444"/>
                  <a:ext cx="1302729" cy="31694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/>
                    <a:t>Cache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</m:oMath>
                  </a14:m>
                  <a:r>
                    <a:rPr lang="en-US" sz="1400" dirty="0"/>
                    <a:t>,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[2]</m:t>
                          </m:r>
                        </m:sup>
                      </m:sSup>
                    </m:oMath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30490157-7FF8-1C4D-9E23-52BB1807079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05628" y="2465444"/>
                  <a:ext cx="1302729" cy="316946"/>
                </a:xfrm>
                <a:prstGeom prst="rect">
                  <a:avLst/>
                </a:prstGeom>
                <a:blipFill>
                  <a:blip r:embed="rId12"/>
                  <a:stretch>
                    <a:fillRect l="-962" b="-1923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56874298-FF90-BE45-968E-C6BB0D81BA47}"/>
              </a:ext>
            </a:extLst>
          </p:cNvPr>
          <p:cNvSpPr txBox="1"/>
          <p:nvPr/>
        </p:nvSpPr>
        <p:spPr>
          <a:xfrm>
            <a:off x="6098980" y="1846982"/>
            <a:ext cx="96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90FF012B-3DC7-F84E-8DD4-468F653FBFA4}"/>
              </a:ext>
            </a:extLst>
          </p:cNvPr>
          <p:cNvGrpSpPr/>
          <p:nvPr/>
        </p:nvGrpSpPr>
        <p:grpSpPr>
          <a:xfrm>
            <a:off x="6547789" y="1445395"/>
            <a:ext cx="1975919" cy="1492316"/>
            <a:chOff x="902997" y="1446827"/>
            <a:chExt cx="1975919" cy="1492316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8B64F4C6-AF09-1446-837A-7B76438F1715}"/>
                </a:ext>
              </a:extLst>
            </p:cNvPr>
            <p:cNvSpPr/>
            <p:nvPr/>
          </p:nvSpPr>
          <p:spPr>
            <a:xfrm>
              <a:off x="902997" y="1804020"/>
              <a:ext cx="1021648" cy="59083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63C79BD7-B5BA-9B46-A98A-4994046EBB30}"/>
                </a:ext>
              </a:extLst>
            </p:cNvPr>
            <p:cNvSpPr txBox="1"/>
            <p:nvPr/>
          </p:nvSpPr>
          <p:spPr>
            <a:xfrm>
              <a:off x="1060551" y="1446827"/>
              <a:ext cx="69051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Layer </a:t>
              </a:r>
              <a:r>
                <a:rPr lang="en-US" sz="1400" i="1" dirty="0"/>
                <a:t>L</a:t>
              </a: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BB1B99B2-34BB-454E-BB16-795F377A5AD0}"/>
                </a:ext>
              </a:extLst>
            </p:cNvPr>
            <p:cNvCxnSpPr>
              <a:cxnSpLocks/>
              <a:stCxn id="41" idx="3"/>
            </p:cNvCxnSpPr>
            <p:nvPr/>
          </p:nvCxnSpPr>
          <p:spPr>
            <a:xfrm flipV="1">
              <a:off x="1924645" y="2099438"/>
              <a:ext cx="644384" cy="1"/>
            </a:xfrm>
            <a:prstGeom prst="straightConnector1">
              <a:avLst/>
            </a:prstGeom>
            <a:ln w="127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F0FA3E10-4A89-D24A-BB18-8FC70C7FBE96}"/>
                    </a:ext>
                  </a:extLst>
                </p:cNvPr>
                <p:cNvSpPr/>
                <p:nvPr/>
              </p:nvSpPr>
              <p:spPr>
                <a:xfrm>
                  <a:off x="1954204" y="1771729"/>
                  <a:ext cx="504562" cy="31694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]</m:t>
                            </m:r>
                          </m:sup>
                        </m:sSup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F0FA3E10-4A89-D24A-BB18-8FC70C7FBE9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54204" y="1771729"/>
                  <a:ext cx="504562" cy="316946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AE299B25-6CCE-EA43-9CB8-0A3CBC795FC5}"/>
                    </a:ext>
                  </a:extLst>
                </p:cNvPr>
                <p:cNvSpPr/>
                <p:nvPr/>
              </p:nvSpPr>
              <p:spPr>
                <a:xfrm>
                  <a:off x="977915" y="1874607"/>
                  <a:ext cx="904158" cy="31694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</m:oMath>
                  </a14:m>
                  <a:r>
                    <a:rPr lang="en-US" sz="1400" dirty="0"/>
                    <a:t>,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</m:oMath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AE299B25-6CCE-EA43-9CB8-0A3CBC795FC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7915" y="1874607"/>
                  <a:ext cx="904158" cy="316946"/>
                </a:xfrm>
                <a:prstGeom prst="rect">
                  <a:avLst/>
                </a:prstGeom>
                <a:blipFill>
                  <a:blip r:embed="rId14"/>
                  <a:stretch>
                    <a:fillRect b="-1923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F86E2E79-4664-BC4A-8036-C7FDDAE576BF}"/>
                </a:ext>
              </a:extLst>
            </p:cNvPr>
            <p:cNvCxnSpPr>
              <a:stCxn id="41" idx="2"/>
            </p:cNvCxnSpPr>
            <p:nvPr/>
          </p:nvCxnSpPr>
          <p:spPr>
            <a:xfrm>
              <a:off x="1413821" y="2394857"/>
              <a:ext cx="1322" cy="54428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916A7ACC-3DEF-7446-B27D-36FAFA5FEC54}"/>
                    </a:ext>
                  </a:extLst>
                </p:cNvPr>
                <p:cNvSpPr txBox="1"/>
                <p:nvPr/>
              </p:nvSpPr>
              <p:spPr>
                <a:xfrm>
                  <a:off x="1405628" y="2465444"/>
                  <a:ext cx="1473288" cy="31694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/>
                    <a:t>Cache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</m:oMath>
                  </a14:m>
                  <a:r>
                    <a:rPr lang="en-US" sz="1400" dirty="0"/>
                    <a:t>,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−1]</m:t>
                          </m:r>
                        </m:sup>
                      </m:sSup>
                    </m:oMath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916A7ACC-3DEF-7446-B27D-36FAFA5FEC5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05628" y="2465444"/>
                  <a:ext cx="1473288" cy="316946"/>
                </a:xfrm>
                <a:prstGeom prst="rect">
                  <a:avLst/>
                </a:prstGeom>
                <a:blipFill>
                  <a:blip r:embed="rId15"/>
                  <a:stretch>
                    <a:fillRect l="-855" b="-1923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A425F86E-4B7E-324C-B089-6BEF3DFCAA8A}"/>
                  </a:ext>
                </a:extLst>
              </p:cNvPr>
              <p:cNvSpPr/>
              <p:nvPr/>
            </p:nvSpPr>
            <p:spPr>
              <a:xfrm>
                <a:off x="8313433" y="1939533"/>
                <a:ext cx="328808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A425F86E-4B7E-324C-B089-6BEF3DFCAA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3433" y="1939533"/>
                <a:ext cx="328808" cy="30777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7B22F07C-894F-3642-84D3-14619F2E2823}"/>
              </a:ext>
            </a:extLst>
          </p:cNvPr>
          <p:cNvCxnSpPr>
            <a:cxnSpLocks/>
          </p:cNvCxnSpPr>
          <p:nvPr/>
        </p:nvCxnSpPr>
        <p:spPr>
          <a:xfrm>
            <a:off x="8523708" y="2355137"/>
            <a:ext cx="0" cy="59850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61D53649-8BF7-D74A-9C19-6FFD4F4A7D14}"/>
                  </a:ext>
                </a:extLst>
              </p:cNvPr>
              <p:cNvSpPr/>
              <p:nvPr/>
            </p:nvSpPr>
            <p:spPr>
              <a:xfrm>
                <a:off x="8073513" y="3090828"/>
                <a:ext cx="608756" cy="3169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61D53649-8BF7-D74A-9C19-6FFD4F4A7D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3513" y="3090828"/>
                <a:ext cx="608756" cy="316946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B230A824-269F-3943-AB33-A5B337D59F07}"/>
              </a:ext>
            </a:extLst>
          </p:cNvPr>
          <p:cNvCxnSpPr>
            <a:cxnSpLocks/>
            <a:endCxn id="53" idx="3"/>
          </p:cNvCxnSpPr>
          <p:nvPr/>
        </p:nvCxnSpPr>
        <p:spPr>
          <a:xfrm flipH="1">
            <a:off x="7569437" y="3249302"/>
            <a:ext cx="534121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5" name="Group 84">
            <a:extLst>
              <a:ext uri="{FF2B5EF4-FFF2-40B4-BE49-F238E27FC236}">
                <a16:creationId xmlns:a16="http://schemas.microsoft.com/office/drawing/2014/main" id="{84221865-D285-744E-9601-91149A121DE0}"/>
              </a:ext>
            </a:extLst>
          </p:cNvPr>
          <p:cNvGrpSpPr/>
          <p:nvPr/>
        </p:nvGrpSpPr>
        <p:grpSpPr>
          <a:xfrm>
            <a:off x="5775862" y="2877226"/>
            <a:ext cx="1793575" cy="667494"/>
            <a:chOff x="5775862" y="2877226"/>
            <a:chExt cx="1793575" cy="667494"/>
          </a:xfrm>
        </p:grpSpPr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CD001C55-50C5-6A42-989E-AE6AB2A6FB46}"/>
                </a:ext>
              </a:extLst>
            </p:cNvPr>
            <p:cNvSpPr/>
            <p:nvPr/>
          </p:nvSpPr>
          <p:spPr>
            <a:xfrm>
              <a:off x="6547789" y="2953883"/>
              <a:ext cx="1021648" cy="59083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Rectangle 53">
                  <a:extLst>
                    <a:ext uri="{FF2B5EF4-FFF2-40B4-BE49-F238E27FC236}">
                      <a16:creationId xmlns:a16="http://schemas.microsoft.com/office/drawing/2014/main" id="{B805B504-D809-5140-803C-50F50A204CBC}"/>
                    </a:ext>
                  </a:extLst>
                </p:cNvPr>
                <p:cNvSpPr/>
                <p:nvPr/>
              </p:nvSpPr>
              <p:spPr>
                <a:xfrm>
                  <a:off x="6609354" y="2986331"/>
                  <a:ext cx="904158" cy="31694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</m:oMath>
                  </a14:m>
                  <a:r>
                    <a:rPr lang="en-US" sz="1400" dirty="0"/>
                    <a:t>,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</m:oMath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54" name="Rectangle 53">
                  <a:extLst>
                    <a:ext uri="{FF2B5EF4-FFF2-40B4-BE49-F238E27FC236}">
                      <a16:creationId xmlns:a16="http://schemas.microsoft.com/office/drawing/2014/main" id="{B805B504-D809-5140-803C-50F50A204CB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09354" y="2986331"/>
                  <a:ext cx="904158" cy="316946"/>
                </a:xfrm>
                <a:prstGeom prst="rect">
                  <a:avLst/>
                </a:prstGeom>
                <a:blipFill>
                  <a:blip r:embed="rId18"/>
                  <a:stretch>
                    <a:fillRect b="-1923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Rectangle 54">
                  <a:extLst>
                    <a:ext uri="{FF2B5EF4-FFF2-40B4-BE49-F238E27FC236}">
                      <a16:creationId xmlns:a16="http://schemas.microsoft.com/office/drawing/2014/main" id="{0384075B-BDCA-B14D-B5D4-682B34043A51}"/>
                    </a:ext>
                  </a:extLst>
                </p:cNvPr>
                <p:cNvSpPr/>
                <p:nvPr/>
              </p:nvSpPr>
              <p:spPr>
                <a:xfrm>
                  <a:off x="6733895" y="3227530"/>
                  <a:ext cx="575670" cy="31694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]</m:t>
                            </m:r>
                          </m:sup>
                        </m:sSup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55" name="Rectangle 54">
                  <a:extLst>
                    <a:ext uri="{FF2B5EF4-FFF2-40B4-BE49-F238E27FC236}">
                      <a16:creationId xmlns:a16="http://schemas.microsoft.com/office/drawing/2014/main" id="{0384075B-BDCA-B14D-B5D4-682B34043A5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33895" y="3227530"/>
                  <a:ext cx="575670" cy="316946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E78CD68C-0FE1-0044-9C7C-9E653790C8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13668" y="3249301"/>
              <a:ext cx="534121" cy="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Rectangle 61">
                  <a:extLst>
                    <a:ext uri="{FF2B5EF4-FFF2-40B4-BE49-F238E27FC236}">
                      <a16:creationId xmlns:a16="http://schemas.microsoft.com/office/drawing/2014/main" id="{C9407132-D084-7146-8948-F3A7A10DC014}"/>
                    </a:ext>
                  </a:extLst>
                </p:cNvPr>
                <p:cNvSpPr/>
                <p:nvPr/>
              </p:nvSpPr>
              <p:spPr>
                <a:xfrm>
                  <a:off x="5775862" y="2877226"/>
                  <a:ext cx="778675" cy="31694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−1]</m:t>
                            </m:r>
                          </m:sup>
                        </m:sSup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62" name="Rectangle 61">
                  <a:extLst>
                    <a:ext uri="{FF2B5EF4-FFF2-40B4-BE49-F238E27FC236}">
                      <a16:creationId xmlns:a16="http://schemas.microsoft.com/office/drawing/2014/main" id="{C9407132-D084-7146-8948-F3A7A10DC01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75862" y="2877226"/>
                  <a:ext cx="778675" cy="316946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35A76D2E-06B6-F240-8014-00ACEAADEC56}"/>
              </a:ext>
            </a:extLst>
          </p:cNvPr>
          <p:cNvSpPr txBox="1"/>
          <p:nvPr/>
        </p:nvSpPr>
        <p:spPr>
          <a:xfrm>
            <a:off x="5440207" y="3009066"/>
            <a:ext cx="96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</a:t>
            </a:r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49013B58-66BD-CF44-9F5A-4D40E3CC1FE1}"/>
              </a:ext>
            </a:extLst>
          </p:cNvPr>
          <p:cNvGrpSpPr/>
          <p:nvPr/>
        </p:nvGrpSpPr>
        <p:grpSpPr>
          <a:xfrm>
            <a:off x="3590190" y="2877226"/>
            <a:ext cx="1674848" cy="667494"/>
            <a:chOff x="3590190" y="2877226"/>
            <a:chExt cx="1674848" cy="667494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317A9EAA-41AB-7946-B426-BDB32C69EBA3}"/>
                </a:ext>
              </a:extLst>
            </p:cNvPr>
            <p:cNvSpPr/>
            <p:nvPr/>
          </p:nvSpPr>
          <p:spPr>
            <a:xfrm>
              <a:off x="4243390" y="2953883"/>
              <a:ext cx="1021648" cy="59083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Rectangle 64">
                  <a:extLst>
                    <a:ext uri="{FF2B5EF4-FFF2-40B4-BE49-F238E27FC236}">
                      <a16:creationId xmlns:a16="http://schemas.microsoft.com/office/drawing/2014/main" id="{67A16956-53D6-2A43-ACC6-7CCB45D07F69}"/>
                    </a:ext>
                  </a:extLst>
                </p:cNvPr>
                <p:cNvSpPr/>
                <p:nvPr/>
              </p:nvSpPr>
              <p:spPr>
                <a:xfrm>
                  <a:off x="4304955" y="2986331"/>
                  <a:ext cx="904158" cy="31694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</m:oMath>
                  </a14:m>
                  <a:r>
                    <a:rPr lang="en-US" sz="1400" dirty="0"/>
                    <a:t>,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</m:oMath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65" name="Rectangle 64">
                  <a:extLst>
                    <a:ext uri="{FF2B5EF4-FFF2-40B4-BE49-F238E27FC236}">
                      <a16:creationId xmlns:a16="http://schemas.microsoft.com/office/drawing/2014/main" id="{67A16956-53D6-2A43-ACC6-7CCB45D07F6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04955" y="2986331"/>
                  <a:ext cx="904158" cy="316946"/>
                </a:xfrm>
                <a:prstGeom prst="rect">
                  <a:avLst/>
                </a:prstGeom>
                <a:blipFill>
                  <a:blip r:embed="rId21"/>
                  <a:stretch>
                    <a:fillRect b="-1923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Rectangle 65">
                  <a:extLst>
                    <a:ext uri="{FF2B5EF4-FFF2-40B4-BE49-F238E27FC236}">
                      <a16:creationId xmlns:a16="http://schemas.microsoft.com/office/drawing/2014/main" id="{E61D1B9E-9186-9C4D-83B1-AE5F5751CD8D}"/>
                    </a:ext>
                  </a:extLst>
                </p:cNvPr>
                <p:cNvSpPr/>
                <p:nvPr/>
              </p:nvSpPr>
              <p:spPr>
                <a:xfrm>
                  <a:off x="4429496" y="3227530"/>
                  <a:ext cx="600036" cy="31694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]</m:t>
                            </m:r>
                          </m:sup>
                        </m:sSup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66" name="Rectangle 65">
                  <a:extLst>
                    <a:ext uri="{FF2B5EF4-FFF2-40B4-BE49-F238E27FC236}">
                      <a16:creationId xmlns:a16="http://schemas.microsoft.com/office/drawing/2014/main" id="{E61D1B9E-9186-9C4D-83B1-AE5F5751CD8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29496" y="3227530"/>
                  <a:ext cx="600036" cy="316946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458CFD94-4B13-B14C-AB44-5D961F10EE15}"/>
                </a:ext>
              </a:extLst>
            </p:cNvPr>
            <p:cNvCxnSpPr>
              <a:cxnSpLocks/>
              <a:endCxn id="69" idx="3"/>
            </p:cNvCxnSpPr>
            <p:nvPr/>
          </p:nvCxnSpPr>
          <p:spPr>
            <a:xfrm flipH="1">
              <a:off x="3590190" y="3249301"/>
              <a:ext cx="653202" cy="1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Rectangle 67">
                  <a:extLst>
                    <a:ext uri="{FF2B5EF4-FFF2-40B4-BE49-F238E27FC236}">
                      <a16:creationId xmlns:a16="http://schemas.microsoft.com/office/drawing/2014/main" id="{25D067AB-E3EF-DD42-AA25-F061E50F71F4}"/>
                    </a:ext>
                  </a:extLst>
                </p:cNvPr>
                <p:cNvSpPr/>
                <p:nvPr/>
              </p:nvSpPr>
              <p:spPr>
                <a:xfrm>
                  <a:off x="3624021" y="2877226"/>
                  <a:ext cx="608436" cy="31694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]</m:t>
                            </m:r>
                          </m:sup>
                        </m:sSup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68" name="Rectangle 67">
                  <a:extLst>
                    <a:ext uri="{FF2B5EF4-FFF2-40B4-BE49-F238E27FC236}">
                      <a16:creationId xmlns:a16="http://schemas.microsoft.com/office/drawing/2014/main" id="{25D067AB-E3EF-DD42-AA25-F061E50F71F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24021" y="2877226"/>
                  <a:ext cx="608436" cy="316946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8BB685F1-B4DB-1545-B381-CCDBBC896C13}"/>
              </a:ext>
            </a:extLst>
          </p:cNvPr>
          <p:cNvGrpSpPr/>
          <p:nvPr/>
        </p:nvGrpSpPr>
        <p:grpSpPr>
          <a:xfrm>
            <a:off x="1926791" y="2877226"/>
            <a:ext cx="1663399" cy="667494"/>
            <a:chOff x="1926791" y="2877226"/>
            <a:chExt cx="1663399" cy="667494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3F006916-47D0-5046-ADBE-E6701D43FC0D}"/>
                </a:ext>
              </a:extLst>
            </p:cNvPr>
            <p:cNvSpPr/>
            <p:nvPr/>
          </p:nvSpPr>
          <p:spPr>
            <a:xfrm>
              <a:off x="2568542" y="2953883"/>
              <a:ext cx="1021648" cy="59083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Rectangle 69">
                  <a:extLst>
                    <a:ext uri="{FF2B5EF4-FFF2-40B4-BE49-F238E27FC236}">
                      <a16:creationId xmlns:a16="http://schemas.microsoft.com/office/drawing/2014/main" id="{63A431B3-FBEE-4742-BE03-CDEF9337DC9E}"/>
                    </a:ext>
                  </a:extLst>
                </p:cNvPr>
                <p:cNvSpPr/>
                <p:nvPr/>
              </p:nvSpPr>
              <p:spPr>
                <a:xfrm>
                  <a:off x="2630107" y="2986331"/>
                  <a:ext cx="904158" cy="31694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</m:oMath>
                  </a14:m>
                  <a:r>
                    <a:rPr lang="en-US" sz="1400" dirty="0"/>
                    <a:t>,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</m:oMath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70" name="Rectangle 69">
                  <a:extLst>
                    <a:ext uri="{FF2B5EF4-FFF2-40B4-BE49-F238E27FC236}">
                      <a16:creationId xmlns:a16="http://schemas.microsoft.com/office/drawing/2014/main" id="{63A431B3-FBEE-4742-BE03-CDEF9337DC9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30107" y="2986331"/>
                  <a:ext cx="904158" cy="316946"/>
                </a:xfrm>
                <a:prstGeom prst="rect">
                  <a:avLst/>
                </a:prstGeom>
                <a:blipFill>
                  <a:blip r:embed="rId24"/>
                  <a:stretch>
                    <a:fillRect b="-1923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Rectangle 70">
                  <a:extLst>
                    <a:ext uri="{FF2B5EF4-FFF2-40B4-BE49-F238E27FC236}">
                      <a16:creationId xmlns:a16="http://schemas.microsoft.com/office/drawing/2014/main" id="{74F137DE-F63C-CC4A-9E5D-73A7CB78EE5E}"/>
                    </a:ext>
                  </a:extLst>
                </p:cNvPr>
                <p:cNvSpPr/>
                <p:nvPr/>
              </p:nvSpPr>
              <p:spPr>
                <a:xfrm>
                  <a:off x="2754648" y="3227530"/>
                  <a:ext cx="600036" cy="31694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]</m:t>
                            </m:r>
                          </m:sup>
                        </m:sSup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71" name="Rectangle 70">
                  <a:extLst>
                    <a:ext uri="{FF2B5EF4-FFF2-40B4-BE49-F238E27FC236}">
                      <a16:creationId xmlns:a16="http://schemas.microsoft.com/office/drawing/2014/main" id="{74F137DE-F63C-CC4A-9E5D-73A7CB78EE5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54648" y="3227530"/>
                  <a:ext cx="600036" cy="316946"/>
                </a:xfrm>
                <a:prstGeom prst="rect">
                  <a:avLst/>
                </a:prstGeom>
                <a:blipFill>
                  <a:blip r:embed="rId2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ED58B6C0-73FB-C849-802A-BAD9E67C0BBB}"/>
                </a:ext>
              </a:extLst>
            </p:cNvPr>
            <p:cNvCxnSpPr>
              <a:cxnSpLocks/>
              <a:endCxn id="80" idx="3"/>
            </p:cNvCxnSpPr>
            <p:nvPr/>
          </p:nvCxnSpPr>
          <p:spPr>
            <a:xfrm flipH="1" flipV="1">
              <a:off x="1926791" y="3249058"/>
              <a:ext cx="641752" cy="244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Rectangle 72">
                  <a:extLst>
                    <a:ext uri="{FF2B5EF4-FFF2-40B4-BE49-F238E27FC236}">
                      <a16:creationId xmlns:a16="http://schemas.microsoft.com/office/drawing/2014/main" id="{779E5AC3-5DC8-3742-BD9A-4E36914962DC}"/>
                    </a:ext>
                  </a:extLst>
                </p:cNvPr>
                <p:cNvSpPr/>
                <p:nvPr/>
              </p:nvSpPr>
              <p:spPr>
                <a:xfrm>
                  <a:off x="1949173" y="2877226"/>
                  <a:ext cx="608436" cy="31694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]</m:t>
                            </m:r>
                          </m:sup>
                        </m:sSup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73" name="Rectangle 72">
                  <a:extLst>
                    <a:ext uri="{FF2B5EF4-FFF2-40B4-BE49-F238E27FC236}">
                      <a16:creationId xmlns:a16="http://schemas.microsoft.com/office/drawing/2014/main" id="{779E5AC3-5DC8-3742-BD9A-4E36914962D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49173" y="2877226"/>
                  <a:ext cx="608436" cy="316946"/>
                </a:xfrm>
                <a:prstGeom prst="rect">
                  <a:avLst/>
                </a:prstGeom>
                <a:blipFill>
                  <a:blip r:embed="rId2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51DB66D2-504A-FE4D-9FE1-CD31A035FFF7}"/>
              </a:ext>
            </a:extLst>
          </p:cNvPr>
          <p:cNvCxnSpPr>
            <a:stCxn id="53" idx="2"/>
          </p:cNvCxnSpPr>
          <p:nvPr/>
        </p:nvCxnSpPr>
        <p:spPr>
          <a:xfrm>
            <a:off x="7058613" y="3544720"/>
            <a:ext cx="0" cy="4539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0638995D-CDA4-9641-8EBD-8EE735B9DF44}"/>
                  </a:ext>
                </a:extLst>
              </p:cNvPr>
              <p:cNvSpPr/>
              <p:nvPr/>
            </p:nvSpPr>
            <p:spPr>
              <a:xfrm>
                <a:off x="6518511" y="4083651"/>
                <a:ext cx="1113190" cy="3169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p>
                  </m:oMath>
                </a14:m>
                <a:r>
                  <a:rPr lang="en-US" sz="1400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p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0638995D-CDA4-9641-8EBD-8EE735B9DF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8511" y="4083651"/>
                <a:ext cx="1113190" cy="316946"/>
              </a:xfrm>
              <a:prstGeom prst="rect">
                <a:avLst/>
              </a:prstGeom>
              <a:blipFill>
                <a:blip r:embed="rId27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DD91EC27-71C1-DE45-88A3-A24F20D7ED4C}"/>
              </a:ext>
            </a:extLst>
          </p:cNvPr>
          <p:cNvCxnSpPr/>
          <p:nvPr/>
        </p:nvCxnSpPr>
        <p:spPr>
          <a:xfrm>
            <a:off x="4772559" y="3546378"/>
            <a:ext cx="0" cy="4539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D1456475-BD6B-1C45-884D-EDB23C19AF6A}"/>
                  </a:ext>
                </a:extLst>
              </p:cNvPr>
              <p:cNvSpPr/>
              <p:nvPr/>
            </p:nvSpPr>
            <p:spPr>
              <a:xfrm>
                <a:off x="4232457" y="4085309"/>
                <a:ext cx="1112549" cy="3169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p>
                  </m:oMath>
                </a14:m>
                <a:r>
                  <a:rPr lang="en-US" sz="1400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p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D1456475-BD6B-1C45-884D-EDB23C19AF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2457" y="4085309"/>
                <a:ext cx="1112549" cy="316946"/>
              </a:xfrm>
              <a:prstGeom prst="rect">
                <a:avLst/>
              </a:prstGeom>
              <a:blipFill>
                <a:blip r:embed="rId28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884334BA-988D-EE4F-9AE9-65A162B38A83}"/>
              </a:ext>
            </a:extLst>
          </p:cNvPr>
          <p:cNvCxnSpPr/>
          <p:nvPr/>
        </p:nvCxnSpPr>
        <p:spPr>
          <a:xfrm>
            <a:off x="3072617" y="3546135"/>
            <a:ext cx="0" cy="4539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E7A6D490-E849-F941-8574-5A6CDFB3F806}"/>
                  </a:ext>
                </a:extLst>
              </p:cNvPr>
              <p:cNvSpPr/>
              <p:nvPr/>
            </p:nvSpPr>
            <p:spPr>
              <a:xfrm>
                <a:off x="2532515" y="4085066"/>
                <a:ext cx="1112549" cy="3169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p>
                  </m:oMath>
                </a14:m>
                <a:r>
                  <a:rPr lang="en-US" sz="1400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p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E7A6D490-E849-F941-8574-5A6CDFB3F8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2515" y="4085066"/>
                <a:ext cx="1112549" cy="316946"/>
              </a:xfrm>
              <a:prstGeom prst="rect">
                <a:avLst/>
              </a:prstGeom>
              <a:blipFill>
                <a:blip r:embed="rId29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7" name="Group 96">
            <a:extLst>
              <a:ext uri="{FF2B5EF4-FFF2-40B4-BE49-F238E27FC236}">
                <a16:creationId xmlns:a16="http://schemas.microsoft.com/office/drawing/2014/main" id="{E049AFD1-5204-E14F-BEA4-5E76D6C8A52A}"/>
              </a:ext>
            </a:extLst>
          </p:cNvPr>
          <p:cNvGrpSpPr/>
          <p:nvPr/>
        </p:nvGrpSpPr>
        <p:grpSpPr>
          <a:xfrm>
            <a:off x="870587" y="2953639"/>
            <a:ext cx="1112549" cy="1446958"/>
            <a:chOff x="870587" y="2953639"/>
            <a:chExt cx="1112549" cy="1446958"/>
          </a:xfrm>
        </p:grpSpPr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AEE84C38-88A9-E941-963E-F413209DC7CF}"/>
                </a:ext>
              </a:extLst>
            </p:cNvPr>
            <p:cNvSpPr/>
            <p:nvPr/>
          </p:nvSpPr>
          <p:spPr>
            <a:xfrm>
              <a:off x="905143" y="2953639"/>
              <a:ext cx="1021648" cy="59083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Rectangle 80">
                  <a:extLst>
                    <a:ext uri="{FF2B5EF4-FFF2-40B4-BE49-F238E27FC236}">
                      <a16:creationId xmlns:a16="http://schemas.microsoft.com/office/drawing/2014/main" id="{0FA650BE-BB15-1842-8E1D-5577D0E05D10}"/>
                    </a:ext>
                  </a:extLst>
                </p:cNvPr>
                <p:cNvSpPr/>
                <p:nvPr/>
              </p:nvSpPr>
              <p:spPr>
                <a:xfrm>
                  <a:off x="966708" y="2986087"/>
                  <a:ext cx="904158" cy="31694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</m:oMath>
                  </a14:m>
                  <a:r>
                    <a:rPr lang="en-US" sz="1400" dirty="0"/>
                    <a:t>,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</m:oMath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81" name="Rectangle 80">
                  <a:extLst>
                    <a:ext uri="{FF2B5EF4-FFF2-40B4-BE49-F238E27FC236}">
                      <a16:creationId xmlns:a16="http://schemas.microsoft.com/office/drawing/2014/main" id="{0FA650BE-BB15-1842-8E1D-5577D0E05D1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6708" y="2986087"/>
                  <a:ext cx="904158" cy="316946"/>
                </a:xfrm>
                <a:prstGeom prst="rect">
                  <a:avLst/>
                </a:prstGeom>
                <a:blipFill>
                  <a:blip r:embed="rId30"/>
                  <a:stretch>
                    <a:fillRect b="-1923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Rectangle 81">
                  <a:extLst>
                    <a:ext uri="{FF2B5EF4-FFF2-40B4-BE49-F238E27FC236}">
                      <a16:creationId xmlns:a16="http://schemas.microsoft.com/office/drawing/2014/main" id="{40C591F2-D044-8C47-BE83-844530F2B4F1}"/>
                    </a:ext>
                  </a:extLst>
                </p:cNvPr>
                <p:cNvSpPr/>
                <p:nvPr/>
              </p:nvSpPr>
              <p:spPr>
                <a:xfrm>
                  <a:off x="1091249" y="3227286"/>
                  <a:ext cx="600036" cy="31694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]</m:t>
                            </m:r>
                          </m:sup>
                        </m:sSup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82" name="Rectangle 81">
                  <a:extLst>
                    <a:ext uri="{FF2B5EF4-FFF2-40B4-BE49-F238E27FC236}">
                      <a16:creationId xmlns:a16="http://schemas.microsoft.com/office/drawing/2014/main" id="{40C591F2-D044-8C47-BE83-844530F2B4F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1249" y="3227286"/>
                  <a:ext cx="600036" cy="316946"/>
                </a:xfrm>
                <a:prstGeom prst="rect">
                  <a:avLst/>
                </a:prstGeom>
                <a:blipFill>
                  <a:blip r:embed="rId3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3" name="Straight Arrow Connector 92">
              <a:extLst>
                <a:ext uri="{FF2B5EF4-FFF2-40B4-BE49-F238E27FC236}">
                  <a16:creationId xmlns:a16="http://schemas.microsoft.com/office/drawing/2014/main" id="{918BB3A5-BE69-6847-9AC2-A2A0FC05550C}"/>
                </a:ext>
              </a:extLst>
            </p:cNvPr>
            <p:cNvCxnSpPr/>
            <p:nvPr/>
          </p:nvCxnSpPr>
          <p:spPr>
            <a:xfrm>
              <a:off x="1410689" y="3544720"/>
              <a:ext cx="0" cy="45396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Rectangle 93">
                  <a:extLst>
                    <a:ext uri="{FF2B5EF4-FFF2-40B4-BE49-F238E27FC236}">
                      <a16:creationId xmlns:a16="http://schemas.microsoft.com/office/drawing/2014/main" id="{75B37BB3-C39D-BC44-844C-D16F350A1CFA}"/>
                    </a:ext>
                  </a:extLst>
                </p:cNvPr>
                <p:cNvSpPr/>
                <p:nvPr/>
              </p:nvSpPr>
              <p:spPr>
                <a:xfrm>
                  <a:off x="870587" y="4083651"/>
                  <a:ext cx="1112549" cy="31694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</m:oMath>
                  </a14:m>
                  <a:r>
                    <a:rPr lang="en-US" sz="1400" dirty="0"/>
                    <a:t>,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</m:oMath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94" name="Rectangle 93">
                  <a:extLst>
                    <a:ext uri="{FF2B5EF4-FFF2-40B4-BE49-F238E27FC236}">
                      <a16:creationId xmlns:a16="http://schemas.microsoft.com/office/drawing/2014/main" id="{75B37BB3-C39D-BC44-844C-D16F350A1CF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0587" y="4083651"/>
                  <a:ext cx="1112549" cy="316946"/>
                </a:xfrm>
                <a:prstGeom prst="rect">
                  <a:avLst/>
                </a:prstGeom>
                <a:blipFill>
                  <a:blip r:embed="rId32"/>
                  <a:stretch>
                    <a:fillRect b="-1538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99" name="Left Brace 98">
            <a:extLst>
              <a:ext uri="{FF2B5EF4-FFF2-40B4-BE49-F238E27FC236}">
                <a16:creationId xmlns:a16="http://schemas.microsoft.com/office/drawing/2014/main" id="{F9F99CC6-33BA-CB4C-A1D2-E72B4A2E8B1C}"/>
              </a:ext>
            </a:extLst>
          </p:cNvPr>
          <p:cNvSpPr/>
          <p:nvPr/>
        </p:nvSpPr>
        <p:spPr>
          <a:xfrm rot="16200000">
            <a:off x="4103599" y="1460280"/>
            <a:ext cx="341085" cy="6478741"/>
          </a:xfrm>
          <a:prstGeom prst="lef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FDEB35F5-F2B2-0442-9142-89D7688F07DC}"/>
                  </a:ext>
                </a:extLst>
              </p:cNvPr>
              <p:cNvSpPr txBox="1"/>
              <p:nvPr/>
            </p:nvSpPr>
            <p:spPr>
              <a:xfrm>
                <a:off x="3305478" y="4980974"/>
                <a:ext cx="1937325" cy="2568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  <m:r>
                        <a:rPr lang="en-US" sz="1600" b="0" i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l-G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α</m:t>
                      </m:r>
                      <m:sSup>
                        <m:sSupPr>
                          <m:ctrlPr>
                            <a:rPr lang="el-G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𝑑𝑊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FDEB35F5-F2B2-0442-9142-89D7688F07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5478" y="4980974"/>
                <a:ext cx="1937325" cy="256802"/>
              </a:xfrm>
              <a:prstGeom prst="rect">
                <a:avLst/>
              </a:prstGeom>
              <a:blipFill>
                <a:blip r:embed="rId33"/>
                <a:stretch>
                  <a:fillRect l="-1299" r="-649" b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6F2C92F2-4F67-144A-B824-89D9CB552576}"/>
                  </a:ext>
                </a:extLst>
              </p:cNvPr>
              <p:cNvSpPr txBox="1"/>
              <p:nvPr/>
            </p:nvSpPr>
            <p:spPr>
              <a:xfrm>
                <a:off x="3305477" y="5327258"/>
                <a:ext cx="1663404" cy="2568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  <m:r>
                        <a:rPr lang="en-US" sz="1600" b="0" i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l-G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α</m:t>
                      </m:r>
                      <m:sSup>
                        <m:sSupPr>
                          <m:ctrlPr>
                            <a:rPr lang="el-G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𝑑𝑏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6F2C92F2-4F67-144A-B824-89D9CB5525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5477" y="5327258"/>
                <a:ext cx="1663404" cy="256802"/>
              </a:xfrm>
              <a:prstGeom prst="rect">
                <a:avLst/>
              </a:prstGeom>
              <a:blipFill>
                <a:blip r:embed="rId34"/>
                <a:stretch>
                  <a:fillRect l="-2273" r="-1515"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E0CC71F-4DDA-6446-88C9-CABFB6809D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9/25/18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9C32A46-E462-044C-87CD-DBEEC8AA3A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 @SDSU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67E0F569-EDDF-404F-84D5-514F59932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40EEF-6687-9141-ADCF-519F70E0D3E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904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4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2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5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0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3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6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48" grpId="0"/>
      <p:bldP spid="52" grpId="0"/>
      <p:bldP spid="63" grpId="0"/>
      <p:bldP spid="88" grpId="0"/>
      <p:bldP spid="90" grpId="0"/>
      <p:bldP spid="92" grpId="0"/>
      <p:bldP spid="99" grpId="0" animBg="1"/>
      <p:bldP spid="100" grpId="0"/>
      <p:bldP spid="10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C15AD2E-C0F3-2047-A4B5-0E822063DB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55461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Implementation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FEA4CC-851A-FD45-B3DC-B5C8AA8679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3421" y="98463"/>
            <a:ext cx="910525" cy="63291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6845386-5AE8-D34D-9E66-85EADE1AC6E3}"/>
              </a:ext>
            </a:extLst>
          </p:cNvPr>
          <p:cNvSpPr txBox="1"/>
          <p:nvPr/>
        </p:nvSpPr>
        <p:spPr>
          <a:xfrm>
            <a:off x="628650" y="1270000"/>
            <a:ext cx="962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Forward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BC9385-1B18-C241-93E0-DB1946C902D4}"/>
              </a:ext>
            </a:extLst>
          </p:cNvPr>
          <p:cNvSpPr txBox="1"/>
          <p:nvPr/>
        </p:nvSpPr>
        <p:spPr>
          <a:xfrm>
            <a:off x="1516743" y="1770743"/>
            <a:ext cx="404469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def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linear_forward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(A, W, b):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Z = …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cache = (A, W, b)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return Z, cache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7748D8-FA0B-7741-B917-21BF821AA278}"/>
              </a:ext>
            </a:extLst>
          </p:cNvPr>
          <p:cNvSpPr txBox="1"/>
          <p:nvPr/>
        </p:nvSpPr>
        <p:spPr>
          <a:xfrm>
            <a:off x="1516743" y="3258457"/>
            <a:ext cx="524374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def forward(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A_prev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 W, b):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Z,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l_cache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linear_forward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A,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a_cache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ReLU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cache = 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l_cache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a_cache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return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l_cache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a_cache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586C177-5F0F-7249-B066-54E03D070F31}"/>
              </a:ext>
            </a:extLst>
          </p:cNvPr>
          <p:cNvCxnSpPr/>
          <p:nvPr/>
        </p:nvCxnSpPr>
        <p:spPr>
          <a:xfrm>
            <a:off x="4252686" y="4100286"/>
            <a:ext cx="718457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4D90A71-AFF1-4F45-86E7-07F59AD2AEAC}"/>
              </a:ext>
            </a:extLst>
          </p:cNvPr>
          <p:cNvCxnSpPr/>
          <p:nvPr/>
        </p:nvCxnSpPr>
        <p:spPr>
          <a:xfrm>
            <a:off x="4971143" y="4100286"/>
            <a:ext cx="1988457" cy="25400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4365E49-4F0A-FB43-B61D-AD50DE2EBFFC}"/>
              </a:ext>
            </a:extLst>
          </p:cNvPr>
          <p:cNvSpPr txBox="1"/>
          <p:nvPr/>
        </p:nvSpPr>
        <p:spPr>
          <a:xfrm>
            <a:off x="7090229" y="4354286"/>
            <a:ext cx="17634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Sigmoid, tanh, or </a:t>
            </a:r>
            <a:r>
              <a:rPr lang="en-US" dirty="0" err="1"/>
              <a:t>ReLU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5977062-9C3B-434B-A1FB-A2F0AD7AAC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9/25/18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B73270-7B49-C941-9E54-FA119BDFE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 @SDSU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F0FBEDC-0D47-AF4D-9DA5-CCF2A9934E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40EEF-6687-9141-ADCF-519F70E0D3E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1592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805</TotalTime>
  <Words>809</Words>
  <Application>Microsoft Macintosh PowerPoint</Application>
  <PresentationFormat>On-screen Show (4:3)</PresentationFormat>
  <Paragraphs>249</Paragraphs>
  <Slides>13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Apple Symbols</vt:lpstr>
      <vt:lpstr>Arial</vt:lpstr>
      <vt:lpstr>Calibri</vt:lpstr>
      <vt:lpstr>Calibri Light</vt:lpstr>
      <vt:lpstr>Cambria Math</vt:lpstr>
      <vt:lpstr>Courier New</vt:lpstr>
      <vt:lpstr>Wingdings</vt:lpstr>
      <vt:lpstr>Office Theme</vt:lpstr>
      <vt:lpstr>Lecture 9: Deep Neural Network</vt:lpstr>
      <vt:lpstr>What is a deep neural network?</vt:lpstr>
      <vt:lpstr>Notations</vt:lpstr>
      <vt:lpstr>Forward propagation</vt:lpstr>
      <vt:lpstr>Backward propagation</vt:lpstr>
      <vt:lpstr>Per layer function</vt:lpstr>
      <vt:lpstr>Visualizing with computation graphs</vt:lpstr>
      <vt:lpstr>Stack the building blocks</vt:lpstr>
      <vt:lpstr>Implementation</vt:lpstr>
      <vt:lpstr>Implementation (cont.)</vt:lpstr>
      <vt:lpstr>Why using deep network?</vt:lpstr>
      <vt:lpstr>Parameters and hyperparameters</vt:lpstr>
      <vt:lpstr>Parameters and hyperparameters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Neural Networks</dc:title>
  <dc:creator>Microsoft Office User</dc:creator>
  <cp:lastModifiedBy>Microsoft Office User</cp:lastModifiedBy>
  <cp:revision>172</cp:revision>
  <dcterms:created xsi:type="dcterms:W3CDTF">2018-09-21T17:22:30Z</dcterms:created>
  <dcterms:modified xsi:type="dcterms:W3CDTF">2018-09-26T17:32:44Z</dcterms:modified>
</cp:coreProperties>
</file>